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7"/>
  </p:notesMasterIdLst>
  <p:sldIdLst>
    <p:sldId id="256" r:id="rId2"/>
    <p:sldId id="284" r:id="rId3"/>
    <p:sldId id="263" r:id="rId4"/>
    <p:sldId id="286" r:id="rId5"/>
    <p:sldId id="285" r:id="rId6"/>
    <p:sldId id="287" r:id="rId7"/>
    <p:sldId id="262" r:id="rId8"/>
    <p:sldId id="289" r:id="rId9"/>
    <p:sldId id="283" r:id="rId10"/>
    <p:sldId id="273" r:id="rId11"/>
    <p:sldId id="290" r:id="rId12"/>
    <p:sldId id="268" r:id="rId13"/>
    <p:sldId id="257" r:id="rId14"/>
    <p:sldId id="258" r:id="rId15"/>
    <p:sldId id="260" r:id="rId16"/>
    <p:sldId id="288" r:id="rId17"/>
    <p:sldId id="259" r:id="rId18"/>
    <p:sldId id="261" r:id="rId19"/>
    <p:sldId id="264" r:id="rId20"/>
    <p:sldId id="265" r:id="rId21"/>
    <p:sldId id="266" r:id="rId22"/>
    <p:sldId id="267" r:id="rId23"/>
    <p:sldId id="269" r:id="rId24"/>
    <p:sldId id="275" r:id="rId25"/>
    <p:sldId id="270" r:id="rId26"/>
    <p:sldId id="271" r:id="rId27"/>
    <p:sldId id="272" r:id="rId28"/>
    <p:sldId id="274" r:id="rId29"/>
    <p:sldId id="276" r:id="rId30"/>
    <p:sldId id="277" r:id="rId31"/>
    <p:sldId id="278" r:id="rId32"/>
    <p:sldId id="279" r:id="rId33"/>
    <p:sldId id="280" r:id="rId34"/>
    <p:sldId id="281" r:id="rId35"/>
    <p:sldId id="282" r:id="rId36"/>
  </p:sldIdLst>
  <p:sldSz cx="9144000" cy="5143500" type="screen16x9"/>
  <p:notesSz cx="6858000" cy="9144000"/>
  <p:embeddedFontLst>
    <p:embeddedFont>
      <p:font typeface="Barlow Medium" panose="020B0604020202020204" charset="0"/>
      <p:regular r:id="rId38"/>
      <p:bold r:id="rId39"/>
      <p:italic r:id="rId40"/>
      <p:boldItalic r:id="rId41"/>
    </p:embeddedFont>
    <p:embeddedFont>
      <p:font typeface="Montserrat" panose="020B0604020202020204" charset="0"/>
      <p:regular r:id="rId42"/>
      <p:bold r:id="rId43"/>
      <p:italic r:id="rId44"/>
      <p:boldItalic r:id="rId45"/>
    </p:embeddedFont>
    <p:embeddedFont>
      <p:font typeface="Barlow" panose="020B0604020202020204" charset="0"/>
      <p:regular r:id="rId46"/>
      <p:bold r:id="rId47"/>
      <p:italic r:id="rId48"/>
      <p:boldItalic r:id="rId49"/>
    </p:embeddedFont>
    <p:embeddedFont>
      <p:font typeface="Barlow Light" panose="020B0604020202020204" charset="0"/>
      <p:regular r:id="rId50"/>
      <p:bold r:id="rId51"/>
      <p:italic r:id="rId52"/>
      <p:boldItalic r:id="rId53"/>
    </p:embeddedFon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Georgia" panose="02040502050405020303" pitchFamily="18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7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3" autoAdjust="0"/>
    <p:restoredTop sz="95343" autoAdjust="0"/>
  </p:normalViewPr>
  <p:slideViewPr>
    <p:cSldViewPr snapToGrid="0">
      <p:cViewPr varScale="1">
        <p:scale>
          <a:sx n="106" d="100"/>
          <a:sy n="106" d="100"/>
        </p:scale>
        <p:origin x="67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5" Type="http://schemas.openxmlformats.org/officeDocument/2006/relationships/slide" Target="slides/slide4.xml"/><Relationship Id="rId61" Type="http://schemas.openxmlformats.org/officeDocument/2006/relationships/font" Target="fonts/font2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90038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fb87c9a92b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3358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fb87c9a92b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gfb87c9a92b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59485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b87c9a92b_0_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fb87c9a92b_0_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31808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fb87c9a92b_0_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fb87c9a92b_0_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93094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50492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b87c9a92b_0_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fb87c9a92b_0_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63920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9108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40216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b87c9a92b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fb87c9a92b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87427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b87c9a92b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fb87c9a92b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9822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0747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6708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b87c9a92b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fb87c9a92b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04670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b87c9a92b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fb87c9a92b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11005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fb87c9a92b_0_9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fb87c9a92b_0_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45326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fb87c9a92b_0_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fb87c9a92b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33663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fb87c9a92b_0_1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gfb87c9a92b_0_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11085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b87c9a92b_0_1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fb87c9a92b_0_1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71843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fb87c9a92b_0_9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gfb87c9a92b_0_9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55998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fb87c9a92b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gfb87c9a92b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42155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fb87c9a92b_0_1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gfb87c9a92b_0_1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1220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fb87c9a92b_0_1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gfb87c9a92b_0_1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6017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b87c9a92b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fb87c9a92b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68722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fb87c9a92b_0_1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fb87c9a92b_0_1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57191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fb87c9a92b_0_1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gfb87c9a92b_0_1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02757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fb87c9a92b_0_1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gfb87c9a92b_0_1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27988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0047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23991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909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3702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126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5472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b87c9a92b_0_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fb87c9a92b_0_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913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380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1251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49540" y="784173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00" y="0"/>
            <a:ext cx="9144000" cy="5151300"/>
          </a:xfrm>
          <a:prstGeom prst="rect">
            <a:avLst/>
          </a:prstGeom>
          <a:solidFill>
            <a:srgbClr val="363739">
              <a:alpha val="709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42900" y="361950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488950" rtl="0">
              <a:spcBef>
                <a:spcPts val="0"/>
              </a:spcBef>
              <a:spcAft>
                <a:spcPts val="0"/>
              </a:spcAft>
              <a:buSzPts val="4100"/>
              <a:buChar char="•"/>
              <a:defRPr sz="4100" b="1"/>
            </a:lvl1pPr>
            <a:lvl2pPr marL="914400" lvl="1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2pPr>
            <a:lvl3pPr marL="1371600" lvl="2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3pPr>
            <a:lvl4pPr marL="1828800" lvl="3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4pPr>
            <a:lvl5pPr marL="2286000" lvl="4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5pPr>
            <a:lvl6pPr marL="2743200" lvl="5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6pPr>
            <a:lvl7pPr marL="3200400" lvl="6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7pPr>
            <a:lvl8pPr marL="3657600" lvl="7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8pPr>
            <a:lvl9pPr marL="4114800" lvl="8" indent="-488950" rtl="0">
              <a:spcBef>
                <a:spcPts val="800"/>
              </a:spcBef>
              <a:spcAft>
                <a:spcPts val="800"/>
              </a:spcAft>
              <a:buSzPts val="4100"/>
              <a:buChar char="■"/>
              <a:defRPr sz="4100" b="1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515532" y="604394"/>
            <a:ext cx="537342" cy="539750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6549307" y="869192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5817581" y="2205888"/>
            <a:ext cx="1467171" cy="734205"/>
          </a:xfrm>
          <a:custGeom>
            <a:avLst/>
            <a:gdLst/>
            <a:ahLst/>
            <a:cxnLst/>
            <a:rect l="l" t="t" r="r" b="b"/>
            <a:pathLst>
              <a:path w="2934342" h="1468410" extrusionOk="0">
                <a:moveTo>
                  <a:pt x="2934342" y="0"/>
                </a:moveTo>
                <a:cubicBezTo>
                  <a:pt x="2934342" y="811099"/>
                  <a:pt x="2277030" y="1468411"/>
                  <a:pt x="1465931" y="1468411"/>
                </a:cubicBezTo>
                <a:cubicBezTo>
                  <a:pt x="654832" y="1468411"/>
                  <a:pt x="0" y="811099"/>
                  <a:pt x="0" y="0"/>
                </a:cubicBezTo>
                <a:lnTo>
                  <a:pt x="29343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697262" y="806038"/>
            <a:ext cx="173875" cy="1364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2"/>
                </a:solidFill>
                <a:latin typeface="Georgia"/>
              </a:rPr>
              <a:t>”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_ONLY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www.slidescarnival.com/copyright-and-legal-information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32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.jpg"/><Relationship Id="rId5" Type="http://schemas.openxmlformats.org/officeDocument/2006/relationships/image" Target="../media/image37.jpg"/><Relationship Id="rId4" Type="http://schemas.openxmlformats.org/officeDocument/2006/relationships/image" Target="../media/image36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g"/><Relationship Id="rId3" Type="http://schemas.openxmlformats.org/officeDocument/2006/relationships/image" Target="../media/image39.jpg"/><Relationship Id="rId7" Type="http://schemas.openxmlformats.org/officeDocument/2006/relationships/image" Target="../media/image4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2.jpg"/><Relationship Id="rId5" Type="http://schemas.openxmlformats.org/officeDocument/2006/relationships/image" Target="../media/image41.jpg"/><Relationship Id="rId4" Type="http://schemas.openxmlformats.org/officeDocument/2006/relationships/image" Target="../media/image40.jpg"/><Relationship Id="rId9" Type="http://schemas.openxmlformats.org/officeDocument/2006/relationships/image" Target="../media/image45.jp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exels.com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434" y="796978"/>
            <a:ext cx="2810655" cy="3625743"/>
          </a:xfrm>
          <a:prstGeom prst="rect">
            <a:avLst/>
          </a:prstGeom>
        </p:spPr>
      </p:pic>
      <p:sp>
        <p:nvSpPr>
          <p:cNvPr id="59" name="Google Shape;59;p12"/>
          <p:cNvSpPr txBox="1">
            <a:spLocks noGrp="1"/>
          </p:cNvSpPr>
          <p:nvPr>
            <p:ph type="ctrTitle"/>
          </p:nvPr>
        </p:nvSpPr>
        <p:spPr>
          <a:xfrm>
            <a:off x="514350" y="1935479"/>
            <a:ext cx="3859530" cy="174994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3600" dirty="0" smtClean="0"/>
              <a:t>Tree</a:t>
            </a:r>
            <a:br>
              <a:rPr lang="en-US" sz="3600" dirty="0" smtClean="0"/>
            </a:br>
            <a:r>
              <a:rPr lang="en-US" sz="3600" dirty="0" smtClean="0"/>
              <a:t>Decompositions</a:t>
            </a:r>
            <a:br>
              <a:rPr lang="en-US" sz="3600" dirty="0" smtClean="0"/>
            </a:b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</a:rPr>
              <a:t>Prepared By :</a:t>
            </a:r>
            <a:br>
              <a:rPr lang="en-US" sz="2400" dirty="0" smtClean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</a:rPr>
              <a:t>1705087</a:t>
            </a:r>
            <a:endParaRPr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0" name="Google Shape;60;p12"/>
          <p:cNvSpPr txBox="1"/>
          <p:nvPr/>
        </p:nvSpPr>
        <p:spPr>
          <a:xfrm>
            <a:off x="314628" y="4788300"/>
            <a:ext cx="3996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01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62" name="Google Shape;62;p12"/>
          <p:cNvSpPr/>
          <p:nvPr/>
        </p:nvSpPr>
        <p:spPr>
          <a:xfrm>
            <a:off x="5133805" y="3409950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2"/>
          <p:cNvSpPr/>
          <p:nvPr/>
        </p:nvSpPr>
        <p:spPr>
          <a:xfrm>
            <a:off x="7441602" y="1384379"/>
            <a:ext cx="1400232" cy="700707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9"/>
          <p:cNvGrpSpPr/>
          <p:nvPr/>
        </p:nvGrpSpPr>
        <p:grpSpPr>
          <a:xfrm>
            <a:off x="-768525" y="-48199"/>
            <a:ext cx="5225404" cy="5225404"/>
            <a:chOff x="-1537049" y="-96399"/>
            <a:chExt cx="10450808" cy="10450808"/>
          </a:xfrm>
        </p:grpSpPr>
        <p:sp>
          <p:nvSpPr>
            <p:cNvPr id="489" name="Google Shape;489;p29"/>
            <p:cNvSpPr/>
            <p:nvPr/>
          </p:nvSpPr>
          <p:spPr>
            <a:xfrm>
              <a:off x="-1537049" y="-96399"/>
              <a:ext cx="10450808" cy="10450808"/>
            </a:xfrm>
            <a:custGeom>
              <a:avLst/>
              <a:gdLst/>
              <a:ahLst/>
              <a:cxnLst/>
              <a:rect l="l" t="t" r="r" b="b"/>
              <a:pathLst>
                <a:path w="10450808" h="10450808" extrusionOk="0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-1529802" y="9391176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-1529802" y="844243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-1529802" y="7493603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-1529802" y="6544865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-1529802" y="559612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-1529802" y="464738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-1529802" y="3698650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-1529802" y="2749912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-1529802" y="180107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-1529802" y="852339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7950525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700178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6052952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5104214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15547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320673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2257999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130926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36042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-58831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" name="Google Shape;510;p29"/>
          <p:cNvGrpSpPr/>
          <p:nvPr/>
        </p:nvGrpSpPr>
        <p:grpSpPr>
          <a:xfrm>
            <a:off x="2022225" y="1913392"/>
            <a:ext cx="5099518" cy="1499768"/>
            <a:chOff x="-14" y="285750"/>
            <a:chExt cx="13598714" cy="3999380"/>
          </a:xfrm>
        </p:grpSpPr>
        <p:sp>
          <p:nvSpPr>
            <p:cNvPr id="511" name="Google Shape;511;p29"/>
            <p:cNvSpPr txBox="1"/>
            <p:nvPr/>
          </p:nvSpPr>
          <p:spPr>
            <a:xfrm>
              <a:off x="0" y="285750"/>
              <a:ext cx="135987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5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Thank you!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12" name="Google Shape;512;p29"/>
            <p:cNvSpPr txBox="1"/>
            <p:nvPr/>
          </p:nvSpPr>
          <p:spPr>
            <a:xfrm>
              <a:off x="-14" y="3365904"/>
              <a:ext cx="13598701" cy="919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 algn="ctr">
                <a:lnSpc>
                  <a:spcPct val="140012"/>
                </a:lnSpc>
              </a:pPr>
              <a:r>
                <a:rPr lang="en-US" sz="1600" dirty="0" smtClean="0"/>
                <a:t>I’m so grateful for your patience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13" name="Google Shape;513;p2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9"/>
          <p:cNvSpPr/>
          <p:nvPr/>
        </p:nvSpPr>
        <p:spPr>
          <a:xfrm rot="5400000">
            <a:off x="1412630" y="3399051"/>
            <a:ext cx="1219200" cy="1219197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9"/>
          <p:cNvSpPr/>
          <p:nvPr/>
        </p:nvSpPr>
        <p:spPr>
          <a:xfrm>
            <a:off x="7446365" y="514350"/>
            <a:ext cx="1400232" cy="700708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subTitle" idx="1"/>
          </p:nvPr>
        </p:nvSpPr>
        <p:spPr>
          <a:xfrm>
            <a:off x="516600" y="307818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Elaborate on what you want to discuss. </a:t>
            </a:r>
            <a:endParaRPr dirty="0"/>
          </a:p>
        </p:txBody>
      </p:sp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Write Your Topic or Idea</a:t>
            </a:r>
            <a:endParaRPr dirty="0"/>
          </a:p>
        </p:txBody>
      </p:sp>
      <p:pic>
        <p:nvPicPr>
          <p:cNvPr id="141" name="Google Shape;141;p18"/>
          <p:cNvPicPr preferRelativeResize="0"/>
          <p:nvPr/>
        </p:nvPicPr>
        <p:blipFill rotWithShape="1">
          <a:blip r:embed="rId3">
            <a:alphaModFix/>
          </a:blip>
          <a:srcRect t="8409" b="8409"/>
          <a:stretch/>
        </p:blipFill>
        <p:spPr>
          <a:xfrm>
            <a:off x="5331841" y="514350"/>
            <a:ext cx="3297811" cy="411480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743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4"/>
          <p:cNvGrpSpPr/>
          <p:nvPr/>
        </p:nvGrpSpPr>
        <p:grpSpPr>
          <a:xfrm>
            <a:off x="1980479" y="1874347"/>
            <a:ext cx="5182988" cy="1479414"/>
            <a:chOff x="0" y="285750"/>
            <a:chExt cx="13821300" cy="3945104"/>
          </a:xfrm>
        </p:grpSpPr>
        <p:sp>
          <p:nvSpPr>
            <p:cNvPr id="249" name="Google Shape;249;p24"/>
            <p:cNvSpPr txBox="1"/>
            <p:nvPr/>
          </p:nvSpPr>
          <p:spPr>
            <a:xfrm>
              <a:off x="0" y="285750"/>
              <a:ext cx="138213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500" b="1">
                  <a:solidFill>
                    <a:schemeClr val="accent1"/>
                  </a:solidFill>
                  <a:latin typeface="Barlow"/>
                  <a:ea typeface="Barlow"/>
                  <a:cs typeface="Barlow"/>
                  <a:sym typeface="Barlow"/>
                </a:rPr>
                <a:t>123,456,789</a:t>
              </a:r>
              <a:endParaRPr sz="7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50" name="Google Shape;250;p24"/>
            <p:cNvSpPr txBox="1"/>
            <p:nvPr/>
          </p:nvSpPr>
          <p:spPr>
            <a:xfrm>
              <a:off x="1292488" y="3574154"/>
              <a:ext cx="1123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2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the featured statistic.</a:t>
              </a:r>
              <a:endParaRPr sz="7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51" name="Google Shape;251;p24"/>
          <p:cNvSpPr/>
          <p:nvPr/>
        </p:nvSpPr>
        <p:spPr>
          <a:xfrm>
            <a:off x="-754241" y="2818631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4"/>
          <p:cNvSpPr/>
          <p:nvPr/>
        </p:nvSpPr>
        <p:spPr>
          <a:xfrm>
            <a:off x="762000" y="4019550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4"/>
          <p:cNvSpPr/>
          <p:nvPr/>
        </p:nvSpPr>
        <p:spPr>
          <a:xfrm>
            <a:off x="7270299" y="250425"/>
            <a:ext cx="1359408" cy="1359404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 this Presentation</a:t>
            </a: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>
            <a:off x="516600" y="2550775"/>
            <a:ext cx="2108700" cy="212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Google Slides</a:t>
            </a:r>
            <a:endParaRPr sz="11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Click on the button under the presentation preview that says "Google Slides".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You will get a copy of this document on your Google Drive.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You will be able to edit, add or delete slides.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You have to be signed in to your Google account.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sz="900"/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2"/>
          </p:nvPr>
        </p:nvSpPr>
        <p:spPr>
          <a:xfrm>
            <a:off x="2846688" y="2550775"/>
            <a:ext cx="2108700" cy="212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PowerPoint®</a:t>
            </a:r>
            <a:endParaRPr sz="11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Click on the button under the presentation preview that says "PowerPoint.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You will get a .pptx file that you can edit in PowerPoint. 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AutoNum type="arabicPeriod"/>
            </a:pPr>
            <a:r>
              <a:rPr lang="en" sz="900"/>
              <a:t>Remember to download and install the fonts used in this presentation (you’ll find the links to the font files needed in the Presentation design slide)</a:t>
            </a:r>
            <a:endParaRPr sz="900"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3"/>
          </p:nvPr>
        </p:nvSpPr>
        <p:spPr>
          <a:xfrm>
            <a:off x="5176775" y="2550775"/>
            <a:ext cx="2108700" cy="212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Present with ease and wow any audience with Canva.</a:t>
            </a:r>
            <a:endParaRPr sz="11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Click on the button under the presentation preview that says "Canva.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Customize with text and photos. Add elements from the library or upload from your drive.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Apply page animations and transitions to emphasize ideas. 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AutoNum type="arabicPeriod"/>
            </a:pPr>
            <a:r>
              <a:rPr lang="en" sz="900"/>
              <a:t>Collaborate in real-time with co-presenters to create a powerful presentation.</a:t>
            </a:r>
            <a:endParaRPr sz="900"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2"/>
          </p:nvPr>
        </p:nvSpPr>
        <p:spPr>
          <a:xfrm>
            <a:off x="516600" y="1742900"/>
            <a:ext cx="6768900" cy="46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Barlow Medium"/>
                <a:ea typeface="Barlow Medium"/>
                <a:cs typeface="Barlow Medium"/>
                <a:sym typeface="Barlow Medium"/>
              </a:rPr>
              <a:t>More info at </a:t>
            </a:r>
            <a:r>
              <a:rPr lang="en" sz="1400" u="sng">
                <a:latin typeface="Barlow Medium"/>
                <a:ea typeface="Barlow Medium"/>
                <a:cs typeface="Barlow Medium"/>
                <a:sym typeface="Barlow Medium"/>
                <a:hlinkClick r:id="rId3"/>
              </a:rPr>
              <a:t>slidescarnival.com/help-use-presentation-template</a:t>
            </a:r>
            <a:endParaRPr sz="1400">
              <a:latin typeface="Barlow Medium"/>
              <a:ea typeface="Barlow Medium"/>
              <a:cs typeface="Barlow Medium"/>
              <a:sym typeface="Barlow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Barlow Medium"/>
                <a:ea typeface="Barlow Medium"/>
                <a:cs typeface="Barlow Medium"/>
                <a:sym typeface="Barlow Medium"/>
              </a:rPr>
              <a:t>This template is free to use under </a:t>
            </a:r>
            <a:r>
              <a:rPr lang="en" sz="1400" u="sng">
                <a:latin typeface="Barlow Medium"/>
                <a:ea typeface="Barlow Medium"/>
                <a:cs typeface="Barlow Medium"/>
                <a:sym typeface="Barlow Medium"/>
                <a:hlinkClick r:id="rId4"/>
              </a:rPr>
              <a:t>Creative Commons Attribution license</a:t>
            </a:r>
            <a:r>
              <a:rPr lang="en" sz="1400">
                <a:latin typeface="Barlow Medium"/>
                <a:ea typeface="Barlow Medium"/>
                <a:cs typeface="Barlow Medium"/>
                <a:sym typeface="Barlow Medium"/>
              </a:rPr>
              <a:t>. </a:t>
            </a:r>
            <a:endParaRPr sz="140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Write an original statement or inspiring quote</a:t>
            </a:r>
            <a:br>
              <a:rPr lang="en"/>
            </a:br>
            <a:r>
              <a:rPr lang="en" sz="1500">
                <a:latin typeface="Barlow"/>
                <a:ea typeface="Barlow"/>
                <a:cs typeface="Barlow"/>
                <a:sym typeface="Barlow"/>
              </a:rPr>
              <a:t>INCLUDE A CREDIT OR CITATION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an Agenda Page</a:t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922106"/>
            <a:ext cx="392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Write an agenda here.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36880" y="2978697"/>
            <a:ext cx="392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Write an agenda here.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4083603"/>
            <a:ext cx="392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Write an agenda here.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Example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7" y="1607820"/>
            <a:ext cx="332422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95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5"/>
          <p:cNvGrpSpPr/>
          <p:nvPr/>
        </p:nvGrpSpPr>
        <p:grpSpPr>
          <a:xfrm>
            <a:off x="-945594" y="-6040"/>
            <a:ext cx="5225404" cy="5225404"/>
            <a:chOff x="-1891188" y="-12079"/>
            <a:chExt cx="10450808" cy="10450808"/>
          </a:xfrm>
        </p:grpSpPr>
        <p:sp>
          <p:nvSpPr>
            <p:cNvPr id="87" name="Google Shape;87;p15"/>
            <p:cNvSpPr/>
            <p:nvPr/>
          </p:nvSpPr>
          <p:spPr>
            <a:xfrm>
              <a:off x="-1891188" y="-12079"/>
              <a:ext cx="10450808" cy="10450808"/>
            </a:xfrm>
            <a:custGeom>
              <a:avLst/>
              <a:gdLst/>
              <a:ahLst/>
              <a:cxnLst/>
              <a:rect l="l" t="t" r="r" b="b"/>
              <a:pathLst>
                <a:path w="10450808" h="10450808" extrusionOk="0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-1883941" y="9475496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-1883941" y="852675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-1883941" y="7577923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-1883941" y="6629185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-1883941" y="568044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-1883941" y="473170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-1883941" y="3782970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-1883941" y="2834232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-1883941" y="188539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-1883941" y="936659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596386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6647648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5698813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4750075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801337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2852598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903860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955122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6287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-942450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8" name="Google Shape;108;p15"/>
          <p:cNvPicPr preferRelativeResize="0"/>
          <p:nvPr/>
        </p:nvPicPr>
        <p:blipFill rotWithShape="1">
          <a:blip r:embed="rId3">
            <a:alphaModFix/>
          </a:blip>
          <a:srcRect l="269" t="7500" b="26067"/>
          <a:stretch/>
        </p:blipFill>
        <p:spPr>
          <a:xfrm>
            <a:off x="482431" y="955025"/>
            <a:ext cx="3312536" cy="330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/>
          <p:nvPr/>
        </p:nvSpPr>
        <p:spPr>
          <a:xfrm>
            <a:off x="8420029" y="245708"/>
            <a:ext cx="1447657" cy="1447657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5"/>
          <p:cNvGrpSpPr/>
          <p:nvPr/>
        </p:nvGrpSpPr>
        <p:grpSpPr>
          <a:xfrm>
            <a:off x="5178002" y="1611826"/>
            <a:ext cx="2942213" cy="2032041"/>
            <a:chOff x="0" y="0"/>
            <a:chExt cx="7845900" cy="5418775"/>
          </a:xfrm>
        </p:grpSpPr>
        <p:sp>
          <p:nvSpPr>
            <p:cNvPr id="111" name="Google Shape;111;p15"/>
            <p:cNvSpPr txBox="1"/>
            <p:nvPr/>
          </p:nvSpPr>
          <p:spPr>
            <a:xfrm>
              <a:off x="0" y="0"/>
              <a:ext cx="7845900" cy="370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1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Write Your Topic or Idea</a:t>
              </a:r>
              <a:endParaRPr sz="700">
                <a:solidFill>
                  <a:schemeClr val="dk1"/>
                </a:solidFill>
              </a:endParaRPr>
            </a:p>
          </p:txBody>
        </p:sp>
        <p:sp>
          <p:nvSpPr>
            <p:cNvPr id="112" name="Google Shape;112;p15"/>
            <p:cNvSpPr txBox="1"/>
            <p:nvPr/>
          </p:nvSpPr>
          <p:spPr>
            <a:xfrm>
              <a:off x="0" y="3842575"/>
              <a:ext cx="6655800" cy="157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what you want to discuss. </a:t>
              </a:r>
              <a:endParaRPr sz="700">
                <a:solidFill>
                  <a:schemeClr val="dk1"/>
                </a:solidFill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>
            <a:spLocks noGrp="1"/>
          </p:cNvSpPr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 Section Header</a:t>
            </a:r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1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With a subtitle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4287052" y="2102388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 txBox="1"/>
          <p:nvPr/>
        </p:nvSpPr>
        <p:spPr>
          <a:xfrm>
            <a:off x="4498291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516154" y="2102388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727394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516600" y="3055750"/>
            <a:ext cx="3162600" cy="14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4122876" y="3055750"/>
            <a:ext cx="3162600" cy="14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Tree Decomposition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738403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Tree with a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vertex set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called </a:t>
            </a:r>
            <a:r>
              <a:rPr lang="en" sz="1600" u="sng" dirty="0" smtClean="0">
                <a:solidFill>
                  <a:srgbClr val="FF0000"/>
                </a:solidFill>
                <a:latin typeface="Barlow Medium"/>
                <a:ea typeface="Barlow Medium"/>
                <a:cs typeface="Barlow Medium"/>
                <a:sym typeface="Barlow Medium"/>
              </a:rPr>
              <a:t>bag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associated 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 smtClean="0">
                <a:solidFill>
                  <a:schemeClr val="dk1"/>
                </a:solidFill>
                <a:latin typeface="Barlow Medium"/>
                <a:sym typeface="Barlow Medium"/>
              </a:rPr>
              <a:t>with the </a:t>
            </a:r>
            <a:r>
              <a:rPr lang="en-US" sz="1600" u="sng" dirty="0" smtClean="0">
                <a:solidFill>
                  <a:srgbClr val="EC7614"/>
                </a:solidFill>
                <a:latin typeface="Barlow Medium"/>
                <a:sym typeface="Barlow Medium"/>
              </a:rPr>
              <a:t>every node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59855" y="2777980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For all edges {v,w} :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here is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a set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containing both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v and w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3914311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For every v :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node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that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contain v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f</a:t>
            </a:r>
            <a:r>
              <a:rPr lang="en-US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orm  a connected </a:t>
            </a:r>
            <a:r>
              <a:rPr lang="en-US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subtree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grpSp>
        <p:nvGrpSpPr>
          <p:cNvPr id="3" name="Group 2"/>
          <p:cNvGrpSpPr/>
          <p:nvPr/>
        </p:nvGrpSpPr>
        <p:grpSpPr>
          <a:xfrm>
            <a:off x="5799491" y="927907"/>
            <a:ext cx="2701470" cy="3574065"/>
            <a:chOff x="5799491" y="927907"/>
            <a:chExt cx="2701470" cy="3574065"/>
          </a:xfrm>
        </p:grpSpPr>
        <p:pic>
          <p:nvPicPr>
            <p:cNvPr id="2050" name="Picture 2" descr="https://o.remove.bg/downloads/a1481204-c646-49b8-9114-450535f69c03/image-removebg-preview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1425" y="927907"/>
              <a:ext cx="2417602" cy="1611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https://o.remove.bg/downloads/fdcd4e75-9710-4b4b-9f17-1f0020dc6a0b/image-removebg-preview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9491" y="3139950"/>
              <a:ext cx="2701470" cy="13620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/>
          <p:cNvGrpSpPr/>
          <p:nvPr/>
        </p:nvGrpSpPr>
        <p:grpSpPr>
          <a:xfrm>
            <a:off x="-25418" y="1942518"/>
            <a:ext cx="6579814" cy="1972865"/>
            <a:chOff x="-25418" y="1942518"/>
            <a:chExt cx="6579814" cy="1972865"/>
          </a:xfrm>
        </p:grpSpPr>
        <p:sp>
          <p:nvSpPr>
            <p:cNvPr id="4" name="Right Arrow 3"/>
            <p:cNvSpPr/>
            <p:nvPr/>
          </p:nvSpPr>
          <p:spPr>
            <a:xfrm>
              <a:off x="-25418" y="1942518"/>
              <a:ext cx="426720" cy="25721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Donut 5"/>
            <p:cNvSpPr/>
            <p:nvPr/>
          </p:nvSpPr>
          <p:spPr>
            <a:xfrm>
              <a:off x="5785447" y="2978697"/>
              <a:ext cx="768949" cy="936686"/>
            </a:xfrm>
            <a:prstGeom prst="donut">
              <a:avLst>
                <a:gd name="adj" fmla="val 8048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-25418" y="1922106"/>
            <a:ext cx="7329270" cy="1868675"/>
            <a:chOff x="-25418" y="1922106"/>
            <a:chExt cx="7329270" cy="1868675"/>
          </a:xfrm>
        </p:grpSpPr>
        <p:sp>
          <p:nvSpPr>
            <p:cNvPr id="14" name="Right Arrow 13"/>
            <p:cNvSpPr/>
            <p:nvPr/>
          </p:nvSpPr>
          <p:spPr>
            <a:xfrm>
              <a:off x="-25418" y="3011343"/>
              <a:ext cx="426720" cy="25721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4" name="Picture 6" descr="https://o.remove.bg/downloads/658df47b-277d-496b-bce3-87b533df8ab5/image-removebg-preview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0927" y="3055920"/>
              <a:ext cx="664501" cy="7348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6881063" y="1922106"/>
              <a:ext cx="422789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-1118" y="1733775"/>
            <a:ext cx="7251278" cy="2840773"/>
            <a:chOff x="0" y="1736487"/>
            <a:chExt cx="7251278" cy="2840773"/>
          </a:xfrm>
        </p:grpSpPr>
        <p:sp>
          <p:nvSpPr>
            <p:cNvPr id="15" name="Right Arrow 14"/>
            <p:cNvSpPr/>
            <p:nvPr/>
          </p:nvSpPr>
          <p:spPr>
            <a:xfrm>
              <a:off x="0" y="4108777"/>
              <a:ext cx="426720" cy="25721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6" name="Picture 8" descr="https://o.remove.bg/downloads/34ceae14-3816-4430-a88d-9758e4779832/image-removebg-preview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16171" y="3142152"/>
              <a:ext cx="1435107" cy="14351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https://o.remove.bg/downloads/586e98f6-1b6f-4a1d-b6ed-bbf1f3dd942a/image-removebg-preview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5731" y="1736487"/>
              <a:ext cx="201738" cy="2060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Oval 10"/>
            <p:cNvSpPr/>
            <p:nvPr/>
          </p:nvSpPr>
          <p:spPr>
            <a:xfrm>
              <a:off x="6720840" y="1894051"/>
              <a:ext cx="142337" cy="12832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272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7047697" y="1441265"/>
            <a:ext cx="3537567" cy="655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21"/>
          <p:cNvGrpSpPr/>
          <p:nvPr/>
        </p:nvGrpSpPr>
        <p:grpSpPr>
          <a:xfrm>
            <a:off x="5522923" y="2282193"/>
            <a:ext cx="303698" cy="471466"/>
            <a:chOff x="11045846" y="4564385"/>
            <a:chExt cx="607396" cy="942932"/>
          </a:xfrm>
        </p:grpSpPr>
        <p:sp>
          <p:nvSpPr>
            <p:cNvPr id="186" name="Google Shape;186;p21"/>
            <p:cNvSpPr/>
            <p:nvPr/>
          </p:nvSpPr>
          <p:spPr>
            <a:xfrm>
              <a:off x="11093544" y="5417279"/>
              <a:ext cx="511998" cy="90038"/>
            </a:xfrm>
            <a:custGeom>
              <a:avLst/>
              <a:gdLst/>
              <a:ahLst/>
              <a:cxnLst/>
              <a:rect l="l" t="t" r="r" b="b"/>
              <a:pathLst>
                <a:path w="511998" h="90038" extrusionOk="0">
                  <a:moveTo>
                    <a:pt x="511999" y="45019"/>
                  </a:moveTo>
                  <a:cubicBezTo>
                    <a:pt x="511999" y="69883"/>
                    <a:pt x="397384" y="90039"/>
                    <a:pt x="255999" y="90039"/>
                  </a:cubicBezTo>
                  <a:cubicBezTo>
                    <a:pt x="114615" y="90039"/>
                    <a:pt x="0" y="69883"/>
                    <a:pt x="0" y="45019"/>
                  </a:cubicBezTo>
                  <a:cubicBezTo>
                    <a:pt x="0" y="20156"/>
                    <a:pt x="114615" y="0"/>
                    <a:pt x="255999" y="0"/>
                  </a:cubicBezTo>
                  <a:cubicBezTo>
                    <a:pt x="397384" y="0"/>
                    <a:pt x="511999" y="20156"/>
                    <a:pt x="511999" y="450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11045846" y="4884385"/>
              <a:ext cx="607396" cy="432307"/>
            </a:xfrm>
            <a:custGeom>
              <a:avLst/>
              <a:gdLst/>
              <a:ahLst/>
              <a:cxnLst/>
              <a:rect l="l" t="t" r="r" b="b"/>
              <a:pathLst>
                <a:path w="607396" h="432307" extrusionOk="0">
                  <a:moveTo>
                    <a:pt x="303698" y="432307"/>
                  </a:moveTo>
                  <a:cubicBezTo>
                    <a:pt x="136237" y="432307"/>
                    <a:pt x="0" y="295993"/>
                    <a:pt x="0" y="128437"/>
                  </a:cubicBezTo>
                  <a:lnTo>
                    <a:pt x="0" y="12573"/>
                  </a:lnTo>
                  <a:cubicBezTo>
                    <a:pt x="0" y="5630"/>
                    <a:pt x="5626" y="0"/>
                    <a:pt x="12566" y="0"/>
                  </a:cubicBezTo>
                  <a:cubicBezTo>
                    <a:pt x="19505" y="0"/>
                    <a:pt x="25132" y="5630"/>
                    <a:pt x="25132" y="12573"/>
                  </a:cubicBezTo>
                  <a:lnTo>
                    <a:pt x="25132" y="128437"/>
                  </a:lnTo>
                  <a:cubicBezTo>
                    <a:pt x="25132" y="282125"/>
                    <a:pt x="150097" y="407161"/>
                    <a:pt x="303698" y="407161"/>
                  </a:cubicBezTo>
                  <a:cubicBezTo>
                    <a:pt x="457299" y="407161"/>
                    <a:pt x="582265" y="282125"/>
                    <a:pt x="582265" y="128437"/>
                  </a:cubicBezTo>
                  <a:lnTo>
                    <a:pt x="582265" y="12573"/>
                  </a:lnTo>
                  <a:cubicBezTo>
                    <a:pt x="582265" y="5630"/>
                    <a:pt x="587891" y="0"/>
                    <a:pt x="594831" y="0"/>
                  </a:cubicBezTo>
                  <a:cubicBezTo>
                    <a:pt x="601770" y="0"/>
                    <a:pt x="607397" y="5630"/>
                    <a:pt x="607397" y="12573"/>
                  </a:cubicBezTo>
                  <a:lnTo>
                    <a:pt x="607397" y="128437"/>
                  </a:lnTo>
                  <a:cubicBezTo>
                    <a:pt x="607397" y="295993"/>
                    <a:pt x="471160" y="432307"/>
                    <a:pt x="303698" y="4323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11156780" y="4564385"/>
              <a:ext cx="385528" cy="332575"/>
            </a:xfrm>
            <a:custGeom>
              <a:avLst/>
              <a:gdLst/>
              <a:ahLst/>
              <a:cxnLst/>
              <a:rect l="l" t="t" r="r" b="b"/>
              <a:pathLst>
                <a:path w="385528" h="332575" extrusionOk="0">
                  <a:moveTo>
                    <a:pt x="385528" y="332576"/>
                  </a:moveTo>
                  <a:lnTo>
                    <a:pt x="0" y="332576"/>
                  </a:lnTo>
                  <a:lnTo>
                    <a:pt x="0" y="192873"/>
                  </a:lnTo>
                  <a:cubicBezTo>
                    <a:pt x="0" y="86352"/>
                    <a:pt x="86303" y="0"/>
                    <a:pt x="192764" y="0"/>
                  </a:cubicBezTo>
                  <a:lnTo>
                    <a:pt x="192764" y="0"/>
                  </a:lnTo>
                  <a:cubicBezTo>
                    <a:pt x="299225" y="0"/>
                    <a:pt x="385528" y="86352"/>
                    <a:pt x="385528" y="192873"/>
                  </a:cubicBezTo>
                  <a:lnTo>
                    <a:pt x="385528" y="3325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11336978" y="5291547"/>
              <a:ext cx="25131" cy="183321"/>
            </a:xfrm>
            <a:custGeom>
              <a:avLst/>
              <a:gdLst/>
              <a:ahLst/>
              <a:cxnLst/>
              <a:rect l="l" t="t" r="r" b="b"/>
              <a:pathLst>
                <a:path w="25131" h="183321" extrusionOk="0">
                  <a:moveTo>
                    <a:pt x="12566" y="183321"/>
                  </a:moveTo>
                  <a:cubicBezTo>
                    <a:pt x="5626" y="183321"/>
                    <a:pt x="0" y="177692"/>
                    <a:pt x="0" y="170748"/>
                  </a:cubicBezTo>
                  <a:lnTo>
                    <a:pt x="0" y="12573"/>
                  </a:lnTo>
                  <a:cubicBezTo>
                    <a:pt x="0" y="5630"/>
                    <a:pt x="5626" y="0"/>
                    <a:pt x="12566" y="0"/>
                  </a:cubicBezTo>
                  <a:cubicBezTo>
                    <a:pt x="19505" y="0"/>
                    <a:pt x="25132" y="5630"/>
                    <a:pt x="25132" y="12573"/>
                  </a:cubicBezTo>
                  <a:lnTo>
                    <a:pt x="25132" y="170748"/>
                  </a:lnTo>
                  <a:cubicBezTo>
                    <a:pt x="25132" y="177692"/>
                    <a:pt x="19505" y="183321"/>
                    <a:pt x="12566" y="1833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11144213" y="4564787"/>
              <a:ext cx="410661" cy="664342"/>
            </a:xfrm>
            <a:custGeom>
              <a:avLst/>
              <a:gdLst/>
              <a:ahLst/>
              <a:cxnLst/>
              <a:rect l="l" t="t" r="r" b="b"/>
              <a:pathLst>
                <a:path w="410661" h="664342" extrusionOk="0">
                  <a:moveTo>
                    <a:pt x="205331" y="664343"/>
                  </a:moveTo>
                  <a:cubicBezTo>
                    <a:pt x="92109" y="664343"/>
                    <a:pt x="0" y="572182"/>
                    <a:pt x="0" y="458896"/>
                  </a:cubicBezTo>
                  <a:lnTo>
                    <a:pt x="0" y="205447"/>
                  </a:lnTo>
                  <a:cubicBezTo>
                    <a:pt x="0" y="92161"/>
                    <a:pt x="92109" y="0"/>
                    <a:pt x="205331" y="0"/>
                  </a:cubicBezTo>
                  <a:cubicBezTo>
                    <a:pt x="318553" y="0"/>
                    <a:pt x="410662" y="92161"/>
                    <a:pt x="410662" y="205447"/>
                  </a:cubicBezTo>
                  <a:lnTo>
                    <a:pt x="410662" y="458896"/>
                  </a:lnTo>
                  <a:cubicBezTo>
                    <a:pt x="410662" y="572182"/>
                    <a:pt x="318553" y="664343"/>
                    <a:pt x="205331" y="664343"/>
                  </a:cubicBezTo>
                  <a:close/>
                  <a:moveTo>
                    <a:pt x="205331" y="25146"/>
                  </a:moveTo>
                  <a:cubicBezTo>
                    <a:pt x="105970" y="25146"/>
                    <a:pt x="25132" y="106029"/>
                    <a:pt x="25132" y="205447"/>
                  </a:cubicBezTo>
                  <a:lnTo>
                    <a:pt x="25132" y="458896"/>
                  </a:lnTo>
                  <a:cubicBezTo>
                    <a:pt x="25132" y="558313"/>
                    <a:pt x="105970" y="639197"/>
                    <a:pt x="205331" y="639197"/>
                  </a:cubicBezTo>
                  <a:cubicBezTo>
                    <a:pt x="304692" y="639197"/>
                    <a:pt x="385530" y="558313"/>
                    <a:pt x="385530" y="458896"/>
                  </a:cubicBezTo>
                  <a:lnTo>
                    <a:pt x="385530" y="205447"/>
                  </a:lnTo>
                  <a:cubicBezTo>
                    <a:pt x="385530" y="106029"/>
                    <a:pt x="304692" y="25146"/>
                    <a:pt x="205331" y="25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" name="Google Shape;191;p21"/>
          <p:cNvGrpSpPr/>
          <p:nvPr/>
        </p:nvGrpSpPr>
        <p:grpSpPr>
          <a:xfrm>
            <a:off x="3018637" y="2282193"/>
            <a:ext cx="344194" cy="471466"/>
            <a:chOff x="6037273" y="4564385"/>
            <a:chExt cx="688388" cy="942932"/>
          </a:xfrm>
        </p:grpSpPr>
        <p:sp>
          <p:nvSpPr>
            <p:cNvPr id="192" name="Google Shape;192;p21"/>
            <p:cNvSpPr/>
            <p:nvPr/>
          </p:nvSpPr>
          <p:spPr>
            <a:xfrm>
              <a:off x="6037273" y="4564385"/>
              <a:ext cx="571373" cy="570663"/>
            </a:xfrm>
            <a:custGeom>
              <a:avLst/>
              <a:gdLst/>
              <a:ahLst/>
              <a:cxnLst/>
              <a:rect l="l" t="t" r="r" b="b"/>
              <a:pathLst>
                <a:path w="571373" h="570663" extrusionOk="0">
                  <a:moveTo>
                    <a:pt x="571374" y="285332"/>
                  </a:moveTo>
                  <a:cubicBezTo>
                    <a:pt x="571374" y="442916"/>
                    <a:pt x="443467" y="570663"/>
                    <a:pt x="285687" y="570663"/>
                  </a:cubicBezTo>
                  <a:cubicBezTo>
                    <a:pt x="127906" y="570663"/>
                    <a:pt x="0" y="442916"/>
                    <a:pt x="0" y="285332"/>
                  </a:cubicBezTo>
                  <a:cubicBezTo>
                    <a:pt x="0" y="127747"/>
                    <a:pt x="127906" y="0"/>
                    <a:pt x="285687" y="0"/>
                  </a:cubicBezTo>
                  <a:cubicBezTo>
                    <a:pt x="443467" y="0"/>
                    <a:pt x="571374" y="127747"/>
                    <a:pt x="571374" y="285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6047811" y="4572337"/>
              <a:ext cx="677850" cy="878298"/>
            </a:xfrm>
            <a:custGeom>
              <a:avLst/>
              <a:gdLst/>
              <a:ahLst/>
              <a:cxnLst/>
              <a:rect l="l" t="t" r="r" b="b"/>
              <a:pathLst>
                <a:path w="677850" h="878298" extrusionOk="0">
                  <a:moveTo>
                    <a:pt x="499615" y="878298"/>
                  </a:moveTo>
                  <a:lnTo>
                    <a:pt x="178217" y="878298"/>
                  </a:lnTo>
                  <a:cubicBezTo>
                    <a:pt x="172759" y="878298"/>
                    <a:pt x="168333" y="873878"/>
                    <a:pt x="168333" y="868426"/>
                  </a:cubicBezTo>
                  <a:lnTo>
                    <a:pt x="168333" y="685149"/>
                  </a:lnTo>
                  <a:cubicBezTo>
                    <a:pt x="168333" y="653557"/>
                    <a:pt x="153710" y="623830"/>
                    <a:pt x="128212" y="603594"/>
                  </a:cubicBezTo>
                  <a:cubicBezTo>
                    <a:pt x="36744" y="531001"/>
                    <a:pt x="-10457" y="418061"/>
                    <a:pt x="1956" y="301477"/>
                  </a:cubicBezTo>
                  <a:cubicBezTo>
                    <a:pt x="19022" y="141231"/>
                    <a:pt x="153526" y="11990"/>
                    <a:pt x="314831" y="845"/>
                  </a:cubicBezTo>
                  <a:cubicBezTo>
                    <a:pt x="409957" y="-5735"/>
                    <a:pt x="500687" y="26277"/>
                    <a:pt x="570108" y="90985"/>
                  </a:cubicBezTo>
                  <a:cubicBezTo>
                    <a:pt x="638579" y="154801"/>
                    <a:pt x="677850" y="245027"/>
                    <a:pt x="677850" y="338521"/>
                  </a:cubicBezTo>
                  <a:cubicBezTo>
                    <a:pt x="677850" y="442476"/>
                    <a:pt x="630987" y="539190"/>
                    <a:pt x="549283" y="603864"/>
                  </a:cubicBezTo>
                  <a:cubicBezTo>
                    <a:pt x="523998" y="623878"/>
                    <a:pt x="509499" y="653499"/>
                    <a:pt x="509499" y="685130"/>
                  </a:cubicBezTo>
                  <a:lnTo>
                    <a:pt x="509499" y="868426"/>
                  </a:lnTo>
                  <a:cubicBezTo>
                    <a:pt x="509499" y="873878"/>
                    <a:pt x="505074" y="878298"/>
                    <a:pt x="499615" y="878298"/>
                  </a:cubicBezTo>
                  <a:close/>
                  <a:moveTo>
                    <a:pt x="188102" y="858554"/>
                  </a:moveTo>
                  <a:lnTo>
                    <a:pt x="489731" y="858554"/>
                  </a:lnTo>
                  <a:lnTo>
                    <a:pt x="489731" y="685130"/>
                  </a:lnTo>
                  <a:cubicBezTo>
                    <a:pt x="489731" y="647435"/>
                    <a:pt x="506961" y="612174"/>
                    <a:pt x="537004" y="588391"/>
                  </a:cubicBezTo>
                  <a:cubicBezTo>
                    <a:pt x="613950" y="527482"/>
                    <a:pt x="658082" y="436407"/>
                    <a:pt x="658082" y="338521"/>
                  </a:cubicBezTo>
                  <a:cubicBezTo>
                    <a:pt x="658082" y="250479"/>
                    <a:pt x="621103" y="165516"/>
                    <a:pt x="556619" y="105417"/>
                  </a:cubicBezTo>
                  <a:cubicBezTo>
                    <a:pt x="491256" y="44498"/>
                    <a:pt x="405946" y="14390"/>
                    <a:pt x="316192" y="20541"/>
                  </a:cubicBezTo>
                  <a:cubicBezTo>
                    <a:pt x="164318" y="31035"/>
                    <a:pt x="37681" y="152709"/>
                    <a:pt x="21619" y="303569"/>
                  </a:cubicBezTo>
                  <a:cubicBezTo>
                    <a:pt x="9924" y="413390"/>
                    <a:pt x="54370" y="519769"/>
                    <a:pt x="140510" y="588140"/>
                  </a:cubicBezTo>
                  <a:cubicBezTo>
                    <a:pt x="170756" y="612141"/>
                    <a:pt x="188102" y="647498"/>
                    <a:pt x="188102" y="685149"/>
                  </a:cubicBezTo>
                  <a:lnTo>
                    <a:pt x="188102" y="858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6259161" y="5430892"/>
              <a:ext cx="250325" cy="76425"/>
            </a:xfrm>
            <a:custGeom>
              <a:avLst/>
              <a:gdLst/>
              <a:ahLst/>
              <a:cxnLst/>
              <a:rect l="l" t="t" r="r" b="b"/>
              <a:pathLst>
                <a:path w="250325" h="76425" extrusionOk="0">
                  <a:moveTo>
                    <a:pt x="125160" y="76426"/>
                  </a:moveTo>
                  <a:cubicBezTo>
                    <a:pt x="54976" y="76426"/>
                    <a:pt x="0" y="47191"/>
                    <a:pt x="0" y="9872"/>
                  </a:cubicBezTo>
                  <a:cubicBezTo>
                    <a:pt x="0" y="4420"/>
                    <a:pt x="4426" y="0"/>
                    <a:pt x="9884" y="0"/>
                  </a:cubicBezTo>
                  <a:cubicBezTo>
                    <a:pt x="15343" y="0"/>
                    <a:pt x="19769" y="4420"/>
                    <a:pt x="19769" y="9872"/>
                  </a:cubicBezTo>
                  <a:cubicBezTo>
                    <a:pt x="19769" y="32012"/>
                    <a:pt x="63051" y="56682"/>
                    <a:pt x="125160" y="56682"/>
                  </a:cubicBezTo>
                  <a:cubicBezTo>
                    <a:pt x="187270" y="56682"/>
                    <a:pt x="230557" y="32012"/>
                    <a:pt x="230557" y="9872"/>
                  </a:cubicBezTo>
                  <a:cubicBezTo>
                    <a:pt x="230557" y="4420"/>
                    <a:pt x="234983" y="0"/>
                    <a:pt x="240441" y="0"/>
                  </a:cubicBezTo>
                  <a:cubicBezTo>
                    <a:pt x="245900" y="0"/>
                    <a:pt x="250326" y="4420"/>
                    <a:pt x="250326" y="9872"/>
                  </a:cubicBezTo>
                  <a:cubicBezTo>
                    <a:pt x="250326" y="47191"/>
                    <a:pt x="195344" y="76426"/>
                    <a:pt x="125160" y="764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6177886" y="5220082"/>
              <a:ext cx="417686" cy="47276"/>
            </a:xfrm>
            <a:custGeom>
              <a:avLst/>
              <a:gdLst/>
              <a:ahLst/>
              <a:cxnLst/>
              <a:rect l="l" t="t" r="r" b="b"/>
              <a:pathLst>
                <a:path w="417686" h="47276" extrusionOk="0">
                  <a:moveTo>
                    <a:pt x="9874" y="47276"/>
                  </a:moveTo>
                  <a:cubicBezTo>
                    <a:pt x="4725" y="47276"/>
                    <a:pt x="386" y="43295"/>
                    <a:pt x="24" y="38089"/>
                  </a:cubicBezTo>
                  <a:cubicBezTo>
                    <a:pt x="-352" y="32647"/>
                    <a:pt x="3755" y="27932"/>
                    <a:pt x="9199" y="27556"/>
                  </a:cubicBezTo>
                  <a:lnTo>
                    <a:pt x="407117" y="18"/>
                  </a:lnTo>
                  <a:cubicBezTo>
                    <a:pt x="412721" y="-305"/>
                    <a:pt x="417286" y="3749"/>
                    <a:pt x="417663" y="9181"/>
                  </a:cubicBezTo>
                  <a:cubicBezTo>
                    <a:pt x="418039" y="14624"/>
                    <a:pt x="413932" y="19338"/>
                    <a:pt x="408488" y="19714"/>
                  </a:cubicBezTo>
                  <a:lnTo>
                    <a:pt x="10569" y="47252"/>
                  </a:lnTo>
                  <a:cubicBezTo>
                    <a:pt x="10333" y="47267"/>
                    <a:pt x="10101" y="47276"/>
                    <a:pt x="9874" y="472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6177886" y="5283227"/>
              <a:ext cx="417686" cy="47272"/>
            </a:xfrm>
            <a:custGeom>
              <a:avLst/>
              <a:gdLst/>
              <a:ahLst/>
              <a:cxnLst/>
              <a:rect l="l" t="t" r="r" b="b"/>
              <a:pathLst>
                <a:path w="417686" h="47272" extrusionOk="0">
                  <a:moveTo>
                    <a:pt x="9874" y="47272"/>
                  </a:moveTo>
                  <a:cubicBezTo>
                    <a:pt x="4725" y="47272"/>
                    <a:pt x="386" y="43291"/>
                    <a:pt x="24" y="38085"/>
                  </a:cubicBezTo>
                  <a:cubicBezTo>
                    <a:pt x="-352" y="32643"/>
                    <a:pt x="3755" y="27929"/>
                    <a:pt x="9199" y="27553"/>
                  </a:cubicBezTo>
                  <a:lnTo>
                    <a:pt x="407117" y="14"/>
                  </a:lnTo>
                  <a:cubicBezTo>
                    <a:pt x="412721" y="-270"/>
                    <a:pt x="417286" y="3740"/>
                    <a:pt x="417663" y="9178"/>
                  </a:cubicBezTo>
                  <a:cubicBezTo>
                    <a:pt x="418039" y="14620"/>
                    <a:pt x="413932" y="19334"/>
                    <a:pt x="408488" y="19710"/>
                  </a:cubicBezTo>
                  <a:lnTo>
                    <a:pt x="10569" y="47248"/>
                  </a:lnTo>
                  <a:cubicBezTo>
                    <a:pt x="10333" y="47263"/>
                    <a:pt x="10101" y="47272"/>
                    <a:pt x="9874" y="472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6177886" y="5346360"/>
              <a:ext cx="417686" cy="47285"/>
            </a:xfrm>
            <a:custGeom>
              <a:avLst/>
              <a:gdLst/>
              <a:ahLst/>
              <a:cxnLst/>
              <a:rect l="l" t="t" r="r" b="b"/>
              <a:pathLst>
                <a:path w="417686" h="47285" extrusionOk="0">
                  <a:moveTo>
                    <a:pt x="9874" y="47285"/>
                  </a:moveTo>
                  <a:cubicBezTo>
                    <a:pt x="4725" y="47285"/>
                    <a:pt x="386" y="43304"/>
                    <a:pt x="24" y="38098"/>
                  </a:cubicBezTo>
                  <a:cubicBezTo>
                    <a:pt x="-352" y="32656"/>
                    <a:pt x="3755" y="27941"/>
                    <a:pt x="9199" y="27565"/>
                  </a:cubicBezTo>
                  <a:lnTo>
                    <a:pt x="407117" y="22"/>
                  </a:lnTo>
                  <a:cubicBezTo>
                    <a:pt x="412721" y="-339"/>
                    <a:pt x="417286" y="3753"/>
                    <a:pt x="417663" y="9186"/>
                  </a:cubicBezTo>
                  <a:cubicBezTo>
                    <a:pt x="418039" y="14628"/>
                    <a:pt x="413932" y="19342"/>
                    <a:pt x="408488" y="19718"/>
                  </a:cubicBezTo>
                  <a:lnTo>
                    <a:pt x="10569" y="47261"/>
                  </a:lnTo>
                  <a:cubicBezTo>
                    <a:pt x="10333" y="47276"/>
                    <a:pt x="10101" y="47285"/>
                    <a:pt x="9874" y="472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21"/>
          <p:cNvGrpSpPr/>
          <p:nvPr/>
        </p:nvGrpSpPr>
        <p:grpSpPr>
          <a:xfrm>
            <a:off x="514350" y="2282192"/>
            <a:ext cx="503421" cy="471217"/>
            <a:chOff x="1028700" y="4564384"/>
            <a:chExt cx="1006842" cy="942434"/>
          </a:xfrm>
        </p:grpSpPr>
        <p:sp>
          <p:nvSpPr>
            <p:cNvPr id="199" name="Google Shape;199;p21"/>
            <p:cNvSpPr/>
            <p:nvPr/>
          </p:nvSpPr>
          <p:spPr>
            <a:xfrm>
              <a:off x="1028700" y="4926696"/>
              <a:ext cx="218499" cy="580122"/>
            </a:xfrm>
            <a:custGeom>
              <a:avLst/>
              <a:gdLst/>
              <a:ahLst/>
              <a:cxnLst/>
              <a:rect l="l" t="t" r="r" b="b"/>
              <a:pathLst>
                <a:path w="218499" h="580122" extrusionOk="0">
                  <a:moveTo>
                    <a:pt x="0" y="580123"/>
                  </a:moveTo>
                  <a:cubicBezTo>
                    <a:pt x="0" y="385440"/>
                    <a:pt x="0" y="193300"/>
                    <a:pt x="0" y="0"/>
                  </a:cubicBezTo>
                  <a:cubicBezTo>
                    <a:pt x="73104" y="0"/>
                    <a:pt x="145002" y="0"/>
                    <a:pt x="218499" y="0"/>
                  </a:cubicBezTo>
                  <a:cubicBezTo>
                    <a:pt x="218499" y="193591"/>
                    <a:pt x="218499" y="386292"/>
                    <a:pt x="218499" y="580123"/>
                  </a:cubicBezTo>
                  <a:cubicBezTo>
                    <a:pt x="145303" y="580123"/>
                    <a:pt x="73380" y="580123"/>
                    <a:pt x="0" y="580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1345596" y="4564384"/>
              <a:ext cx="689946" cy="920464"/>
            </a:xfrm>
            <a:custGeom>
              <a:avLst/>
              <a:gdLst/>
              <a:ahLst/>
              <a:cxnLst/>
              <a:rect l="l" t="t" r="r" b="b"/>
              <a:pathLst>
                <a:path w="689946" h="920464" extrusionOk="0">
                  <a:moveTo>
                    <a:pt x="403957" y="920464"/>
                  </a:moveTo>
                  <a:cubicBezTo>
                    <a:pt x="337360" y="920464"/>
                    <a:pt x="269180" y="919786"/>
                    <a:pt x="200119" y="918436"/>
                  </a:cubicBezTo>
                  <a:cubicBezTo>
                    <a:pt x="138450" y="917220"/>
                    <a:pt x="81984" y="894167"/>
                    <a:pt x="27375" y="871876"/>
                  </a:cubicBezTo>
                  <a:lnTo>
                    <a:pt x="18743" y="868351"/>
                  </a:lnTo>
                  <a:cubicBezTo>
                    <a:pt x="7176" y="863650"/>
                    <a:pt x="811" y="847046"/>
                    <a:pt x="660" y="836864"/>
                  </a:cubicBezTo>
                  <a:cubicBezTo>
                    <a:pt x="-47" y="788304"/>
                    <a:pt x="26" y="738970"/>
                    <a:pt x="98" y="691255"/>
                  </a:cubicBezTo>
                  <a:lnTo>
                    <a:pt x="244" y="582557"/>
                  </a:lnTo>
                  <a:cubicBezTo>
                    <a:pt x="368" y="521327"/>
                    <a:pt x="491" y="458017"/>
                    <a:pt x="3" y="395778"/>
                  </a:cubicBezTo>
                  <a:cubicBezTo>
                    <a:pt x="-154" y="375387"/>
                    <a:pt x="5700" y="360240"/>
                    <a:pt x="19585" y="345139"/>
                  </a:cubicBezTo>
                  <a:cubicBezTo>
                    <a:pt x="49448" y="312649"/>
                    <a:pt x="79312" y="279095"/>
                    <a:pt x="108194" y="246645"/>
                  </a:cubicBezTo>
                  <a:cubicBezTo>
                    <a:pt x="128634" y="223676"/>
                    <a:pt x="149074" y="200706"/>
                    <a:pt x="169694" y="177900"/>
                  </a:cubicBezTo>
                  <a:cubicBezTo>
                    <a:pt x="182687" y="163521"/>
                    <a:pt x="187766" y="150257"/>
                    <a:pt x="186666" y="133553"/>
                  </a:cubicBezTo>
                  <a:cubicBezTo>
                    <a:pt x="185207" y="111290"/>
                    <a:pt x="185752" y="88780"/>
                    <a:pt x="186279" y="67016"/>
                  </a:cubicBezTo>
                  <a:lnTo>
                    <a:pt x="186554" y="54884"/>
                  </a:lnTo>
                  <a:cubicBezTo>
                    <a:pt x="186913" y="37704"/>
                    <a:pt x="192548" y="23527"/>
                    <a:pt x="202847" y="13877"/>
                  </a:cubicBezTo>
                  <a:cubicBezTo>
                    <a:pt x="213292" y="4094"/>
                    <a:pt x="228024" y="-669"/>
                    <a:pt x="245799" y="76"/>
                  </a:cubicBezTo>
                  <a:cubicBezTo>
                    <a:pt x="332275" y="3785"/>
                    <a:pt x="405455" y="75102"/>
                    <a:pt x="412398" y="162434"/>
                  </a:cubicBezTo>
                  <a:cubicBezTo>
                    <a:pt x="415754" y="204769"/>
                    <a:pt x="409288" y="248707"/>
                    <a:pt x="392620" y="296757"/>
                  </a:cubicBezTo>
                  <a:cubicBezTo>
                    <a:pt x="390728" y="302227"/>
                    <a:pt x="389241" y="308077"/>
                    <a:pt x="387602" y="314734"/>
                  </a:cubicBezTo>
                  <a:lnTo>
                    <a:pt x="406505" y="314734"/>
                  </a:lnTo>
                  <a:cubicBezTo>
                    <a:pt x="423061" y="314734"/>
                    <a:pt x="439623" y="314807"/>
                    <a:pt x="456186" y="314879"/>
                  </a:cubicBezTo>
                  <a:cubicBezTo>
                    <a:pt x="493626" y="315048"/>
                    <a:pt x="532352" y="315221"/>
                    <a:pt x="570337" y="314487"/>
                  </a:cubicBezTo>
                  <a:cubicBezTo>
                    <a:pt x="624710" y="313338"/>
                    <a:pt x="662189" y="335411"/>
                    <a:pt x="681013" y="379791"/>
                  </a:cubicBezTo>
                  <a:cubicBezTo>
                    <a:pt x="698866" y="421880"/>
                    <a:pt x="689847" y="462523"/>
                    <a:pt x="654966" y="497579"/>
                  </a:cubicBezTo>
                  <a:cubicBezTo>
                    <a:pt x="679150" y="552180"/>
                    <a:pt x="674610" y="582568"/>
                    <a:pt x="635104" y="629588"/>
                  </a:cubicBezTo>
                  <a:cubicBezTo>
                    <a:pt x="636726" y="632956"/>
                    <a:pt x="638359" y="636396"/>
                    <a:pt x="639846" y="639910"/>
                  </a:cubicBezTo>
                  <a:cubicBezTo>
                    <a:pt x="655264" y="676367"/>
                    <a:pt x="654158" y="707489"/>
                    <a:pt x="636658" y="729926"/>
                  </a:cubicBezTo>
                  <a:cubicBezTo>
                    <a:pt x="618659" y="752990"/>
                    <a:pt x="619052" y="771493"/>
                    <a:pt x="626304" y="799629"/>
                  </a:cubicBezTo>
                  <a:cubicBezTo>
                    <a:pt x="633224" y="826459"/>
                    <a:pt x="626893" y="855295"/>
                    <a:pt x="608933" y="878751"/>
                  </a:cubicBezTo>
                  <a:cubicBezTo>
                    <a:pt x="589643" y="903945"/>
                    <a:pt x="559600" y="919232"/>
                    <a:pt x="528563" y="919646"/>
                  </a:cubicBezTo>
                  <a:cubicBezTo>
                    <a:pt x="487784" y="920190"/>
                    <a:pt x="446190" y="920464"/>
                    <a:pt x="403957" y="920464"/>
                  </a:cubicBezTo>
                  <a:close/>
                  <a:moveTo>
                    <a:pt x="242083" y="22950"/>
                  </a:moveTo>
                  <a:cubicBezTo>
                    <a:pt x="231914" y="22950"/>
                    <a:pt x="224017" y="25522"/>
                    <a:pt x="218579" y="30615"/>
                  </a:cubicBezTo>
                  <a:cubicBezTo>
                    <a:pt x="212809" y="36017"/>
                    <a:pt x="209773" y="44344"/>
                    <a:pt x="209543" y="55366"/>
                  </a:cubicBezTo>
                  <a:lnTo>
                    <a:pt x="209256" y="67565"/>
                  </a:lnTo>
                  <a:cubicBezTo>
                    <a:pt x="208746" y="88825"/>
                    <a:pt x="208218" y="110814"/>
                    <a:pt x="209610" y="132051"/>
                  </a:cubicBezTo>
                  <a:cubicBezTo>
                    <a:pt x="211108" y="154914"/>
                    <a:pt x="203846" y="174370"/>
                    <a:pt x="186756" y="193276"/>
                  </a:cubicBezTo>
                  <a:cubicBezTo>
                    <a:pt x="166181" y="216043"/>
                    <a:pt x="145780" y="238968"/>
                    <a:pt x="125373" y="261892"/>
                  </a:cubicBezTo>
                  <a:cubicBezTo>
                    <a:pt x="96436" y="294410"/>
                    <a:pt x="66510" y="328031"/>
                    <a:pt x="36523" y="360661"/>
                  </a:cubicBezTo>
                  <a:cubicBezTo>
                    <a:pt x="26673" y="371375"/>
                    <a:pt x="22879" y="381170"/>
                    <a:pt x="22992" y="395599"/>
                  </a:cubicBezTo>
                  <a:cubicBezTo>
                    <a:pt x="23480" y="457950"/>
                    <a:pt x="23356" y="521321"/>
                    <a:pt x="23233" y="582602"/>
                  </a:cubicBezTo>
                  <a:lnTo>
                    <a:pt x="23087" y="691289"/>
                  </a:lnTo>
                  <a:cubicBezTo>
                    <a:pt x="23014" y="738908"/>
                    <a:pt x="22941" y="788152"/>
                    <a:pt x="23648" y="836528"/>
                  </a:cubicBezTo>
                  <a:cubicBezTo>
                    <a:pt x="23699" y="840204"/>
                    <a:pt x="26578" y="846222"/>
                    <a:pt x="28161" y="847494"/>
                  </a:cubicBezTo>
                  <a:lnTo>
                    <a:pt x="36074" y="850627"/>
                  </a:lnTo>
                  <a:cubicBezTo>
                    <a:pt x="88735" y="872128"/>
                    <a:pt x="143187" y="894357"/>
                    <a:pt x="200568" y="895484"/>
                  </a:cubicBezTo>
                  <a:cubicBezTo>
                    <a:pt x="313170" y="897686"/>
                    <a:pt x="423409" y="898089"/>
                    <a:pt x="528260" y="896694"/>
                  </a:cubicBezTo>
                  <a:cubicBezTo>
                    <a:pt x="552298" y="896374"/>
                    <a:pt x="575629" y="884456"/>
                    <a:pt x="590670" y="864809"/>
                  </a:cubicBezTo>
                  <a:cubicBezTo>
                    <a:pt x="604320" y="846990"/>
                    <a:pt x="609191" y="825315"/>
                    <a:pt x="604045" y="805356"/>
                  </a:cubicBezTo>
                  <a:cubicBezTo>
                    <a:pt x="595553" y="772418"/>
                    <a:pt x="595009" y="745952"/>
                    <a:pt x="618519" y="715816"/>
                  </a:cubicBezTo>
                  <a:cubicBezTo>
                    <a:pt x="630771" y="700115"/>
                    <a:pt x="630822" y="677577"/>
                    <a:pt x="618665" y="648836"/>
                  </a:cubicBezTo>
                  <a:cubicBezTo>
                    <a:pt x="617088" y="645099"/>
                    <a:pt x="615314" y="641445"/>
                    <a:pt x="613591" y="637892"/>
                  </a:cubicBezTo>
                  <a:lnTo>
                    <a:pt x="611094" y="632681"/>
                  </a:lnTo>
                  <a:cubicBezTo>
                    <a:pt x="609158" y="628562"/>
                    <a:pt x="609842" y="623687"/>
                    <a:pt x="612839" y="620258"/>
                  </a:cubicBezTo>
                  <a:cubicBezTo>
                    <a:pt x="652553" y="574830"/>
                    <a:pt x="655825" y="553654"/>
                    <a:pt x="631276" y="501008"/>
                  </a:cubicBezTo>
                  <a:cubicBezTo>
                    <a:pt x="629766" y="497764"/>
                    <a:pt x="629856" y="493998"/>
                    <a:pt x="631523" y="490832"/>
                  </a:cubicBezTo>
                  <a:cubicBezTo>
                    <a:pt x="632342" y="488932"/>
                    <a:pt x="633420" y="486456"/>
                    <a:pt x="635766" y="484220"/>
                  </a:cubicBezTo>
                  <a:cubicBezTo>
                    <a:pt x="666735" y="454779"/>
                    <a:pt x="674610" y="423550"/>
                    <a:pt x="659843" y="388746"/>
                  </a:cubicBezTo>
                  <a:cubicBezTo>
                    <a:pt x="644628" y="352872"/>
                    <a:pt x="616476" y="336627"/>
                    <a:pt x="570780" y="337440"/>
                  </a:cubicBezTo>
                  <a:cubicBezTo>
                    <a:pt x="532520" y="338174"/>
                    <a:pt x="493654" y="338000"/>
                    <a:pt x="456085" y="337832"/>
                  </a:cubicBezTo>
                  <a:cubicBezTo>
                    <a:pt x="439556" y="337759"/>
                    <a:pt x="423028" y="337686"/>
                    <a:pt x="406499" y="337686"/>
                  </a:cubicBezTo>
                  <a:lnTo>
                    <a:pt x="372858" y="337686"/>
                  </a:lnTo>
                  <a:cubicBezTo>
                    <a:pt x="369294" y="337686"/>
                    <a:pt x="365927" y="336033"/>
                    <a:pt x="363755" y="333214"/>
                  </a:cubicBezTo>
                  <a:cubicBezTo>
                    <a:pt x="361577" y="330396"/>
                    <a:pt x="360836" y="326725"/>
                    <a:pt x="361746" y="323279"/>
                  </a:cubicBezTo>
                  <a:cubicBezTo>
                    <a:pt x="362902" y="318908"/>
                    <a:pt x="363890" y="314879"/>
                    <a:pt x="364821" y="311097"/>
                  </a:cubicBezTo>
                  <a:cubicBezTo>
                    <a:pt x="366786" y="303118"/>
                    <a:pt x="368480" y="296225"/>
                    <a:pt x="370894" y="289254"/>
                  </a:cubicBezTo>
                  <a:cubicBezTo>
                    <a:pt x="386721" y="243624"/>
                    <a:pt x="392625" y="203906"/>
                    <a:pt x="389477" y="164250"/>
                  </a:cubicBezTo>
                  <a:cubicBezTo>
                    <a:pt x="383438" y="88271"/>
                    <a:pt x="319894" y="26228"/>
                    <a:pt x="244811" y="23006"/>
                  </a:cubicBezTo>
                  <a:cubicBezTo>
                    <a:pt x="243885" y="22966"/>
                    <a:pt x="242976" y="22950"/>
                    <a:pt x="242083" y="229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1070574" y="4861938"/>
              <a:ext cx="241485" cy="603074"/>
            </a:xfrm>
            <a:custGeom>
              <a:avLst/>
              <a:gdLst/>
              <a:ahLst/>
              <a:cxnLst/>
              <a:rect l="l" t="t" r="r" b="b"/>
              <a:pathLst>
                <a:path w="241485" h="603074" extrusionOk="0">
                  <a:moveTo>
                    <a:pt x="229991" y="603074"/>
                  </a:moveTo>
                  <a:lnTo>
                    <a:pt x="11494" y="603074"/>
                  </a:lnTo>
                  <a:cubicBezTo>
                    <a:pt x="5147" y="603074"/>
                    <a:pt x="0" y="597936"/>
                    <a:pt x="0" y="591598"/>
                  </a:cubicBezTo>
                  <a:lnTo>
                    <a:pt x="0" y="11476"/>
                  </a:lnTo>
                  <a:cubicBezTo>
                    <a:pt x="0" y="5138"/>
                    <a:pt x="5147" y="0"/>
                    <a:pt x="11494" y="0"/>
                  </a:cubicBezTo>
                  <a:lnTo>
                    <a:pt x="229991" y="0"/>
                  </a:lnTo>
                  <a:cubicBezTo>
                    <a:pt x="236339" y="0"/>
                    <a:pt x="241485" y="5138"/>
                    <a:pt x="241485" y="11476"/>
                  </a:cubicBezTo>
                  <a:lnTo>
                    <a:pt x="241485" y="591598"/>
                  </a:lnTo>
                  <a:cubicBezTo>
                    <a:pt x="241485" y="597936"/>
                    <a:pt x="236339" y="603074"/>
                    <a:pt x="229991" y="603074"/>
                  </a:cubicBezTo>
                  <a:close/>
                  <a:moveTo>
                    <a:pt x="22988" y="580122"/>
                  </a:moveTo>
                  <a:lnTo>
                    <a:pt x="218497" y="580122"/>
                  </a:lnTo>
                  <a:lnTo>
                    <a:pt x="218497" y="22952"/>
                  </a:lnTo>
                  <a:lnTo>
                    <a:pt x="22988" y="22952"/>
                  </a:lnTo>
                  <a:lnTo>
                    <a:pt x="22988" y="5801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2" name="Google Shape;202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7047697" y="4977502"/>
            <a:ext cx="3537567" cy="655037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1"/>
          <p:cNvSpPr txBox="1">
            <a:spLocks noGrp="1"/>
          </p:cNvSpPr>
          <p:nvPr>
            <p:ph type="body" idx="1"/>
          </p:nvPr>
        </p:nvSpPr>
        <p:spPr>
          <a:xfrm>
            <a:off x="516600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2"/>
          </p:nvPr>
        </p:nvSpPr>
        <p:spPr>
          <a:xfrm>
            <a:off x="2846688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body" idx="3"/>
          </p:nvPr>
        </p:nvSpPr>
        <p:spPr>
          <a:xfrm>
            <a:off x="5176776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2"/>
          <p:cNvPicPr preferRelativeResize="0"/>
          <p:nvPr/>
        </p:nvPicPr>
        <p:blipFill rotWithShape="1">
          <a:blip r:embed="rId3">
            <a:alphaModFix/>
          </a:blip>
          <a:srcRect b="15626"/>
          <a:stretch/>
        </p:blipFill>
        <p:spPr>
          <a:xfrm>
            <a:off x="0" y="0"/>
            <a:ext cx="9144006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" name="Google Shape;213;p22"/>
          <p:cNvGrpSpPr/>
          <p:nvPr/>
        </p:nvGrpSpPr>
        <p:grpSpPr>
          <a:xfrm>
            <a:off x="8537330" y="4618234"/>
            <a:ext cx="611438" cy="529988"/>
            <a:chOff x="0" y="0"/>
            <a:chExt cx="1630500" cy="1413300"/>
          </a:xfrm>
        </p:grpSpPr>
        <p:sp>
          <p:nvSpPr>
            <p:cNvPr id="214" name="Google Shape;214;p22"/>
            <p:cNvSpPr/>
            <p:nvPr/>
          </p:nvSpPr>
          <p:spPr>
            <a:xfrm>
              <a:off x="0" y="0"/>
              <a:ext cx="1630500" cy="141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2"/>
            <p:cNvSpPr txBox="1"/>
            <p:nvPr/>
          </p:nvSpPr>
          <p:spPr>
            <a:xfrm>
              <a:off x="282652" y="464177"/>
              <a:ext cx="10653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5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11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23"/>
          <p:cNvGrpSpPr/>
          <p:nvPr/>
        </p:nvGrpSpPr>
        <p:grpSpPr>
          <a:xfrm>
            <a:off x="-212108" y="-90359"/>
            <a:ext cx="1908216" cy="5225404"/>
            <a:chOff x="1026284" y="-180719"/>
            <a:chExt cx="3816432" cy="10450808"/>
          </a:xfrm>
        </p:grpSpPr>
        <p:sp>
          <p:nvSpPr>
            <p:cNvPr id="221" name="Google Shape;221;p23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6" name="Google Shape;236;p23"/>
          <p:cNvGrpSpPr/>
          <p:nvPr/>
        </p:nvGrpSpPr>
        <p:grpSpPr>
          <a:xfrm>
            <a:off x="514350" y="0"/>
            <a:ext cx="4856246" cy="5143501"/>
            <a:chOff x="0" y="0"/>
            <a:chExt cx="12949990" cy="13716001"/>
          </a:xfrm>
        </p:grpSpPr>
        <p:pic>
          <p:nvPicPr>
            <p:cNvPr id="237" name="Google Shape;237;p23"/>
            <p:cNvPicPr preferRelativeResize="0"/>
            <p:nvPr/>
          </p:nvPicPr>
          <p:blipFill rotWithShape="1">
            <a:blip r:embed="rId3">
              <a:alphaModFix/>
            </a:blip>
            <a:srcRect t="14694" b="14694"/>
            <a:stretch/>
          </p:blipFill>
          <p:spPr>
            <a:xfrm>
              <a:off x="0" y="0"/>
              <a:ext cx="6474995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23"/>
            <p:cNvPicPr preferRelativeResize="0"/>
            <p:nvPr/>
          </p:nvPicPr>
          <p:blipFill rotWithShape="1">
            <a:blip r:embed="rId4">
              <a:alphaModFix/>
            </a:blip>
            <a:srcRect t="14694" b="14694"/>
            <a:stretch/>
          </p:blipFill>
          <p:spPr>
            <a:xfrm>
              <a:off x="6474995" y="0"/>
              <a:ext cx="6474995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23"/>
            <p:cNvPicPr preferRelativeResize="0"/>
            <p:nvPr/>
          </p:nvPicPr>
          <p:blipFill rotWithShape="1">
            <a:blip r:embed="rId5">
              <a:alphaModFix/>
            </a:blip>
            <a:srcRect l="15326" r="21728"/>
            <a:stretch/>
          </p:blipFill>
          <p:spPr>
            <a:xfrm>
              <a:off x="0" y="6858000"/>
              <a:ext cx="6474993" cy="6858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23"/>
            <p:cNvPicPr preferRelativeResize="0"/>
            <p:nvPr/>
          </p:nvPicPr>
          <p:blipFill rotWithShape="1">
            <a:blip r:embed="rId6">
              <a:alphaModFix/>
            </a:blip>
            <a:srcRect t="14694" b="14694"/>
            <a:stretch/>
          </p:blipFill>
          <p:spPr>
            <a:xfrm>
              <a:off x="6474995" y="6858000"/>
              <a:ext cx="6474995" cy="68579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1" name="Google Shape;241;p23"/>
          <p:cNvSpPr/>
          <p:nvPr/>
        </p:nvSpPr>
        <p:spPr>
          <a:xfrm>
            <a:off x="5370596" y="0"/>
            <a:ext cx="3773400" cy="514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3"/>
          <p:cNvSpPr txBox="1"/>
          <p:nvPr/>
        </p:nvSpPr>
        <p:spPr>
          <a:xfrm>
            <a:off x="5923798" y="2442709"/>
            <a:ext cx="26670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a caption for the photos.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5"/>
          <p:cNvSpPr txBox="1"/>
          <p:nvPr/>
        </p:nvSpPr>
        <p:spPr>
          <a:xfrm>
            <a:off x="3050029" y="503433"/>
            <a:ext cx="4541400" cy="63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2 out 5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0" name="Google Shape;260;p25"/>
          <p:cNvSpPr txBox="1"/>
          <p:nvPr/>
        </p:nvSpPr>
        <p:spPr>
          <a:xfrm>
            <a:off x="3050029" y="1187428"/>
            <a:ext cx="4541400" cy="24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Elaborate on the featured statistic.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3050029" y="2086161"/>
            <a:ext cx="4541400" cy="63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95%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3050029" y="2770155"/>
            <a:ext cx="4541400" cy="24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Elaborate on the featured statistic.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63" name="Google Shape;263;p25"/>
          <p:cNvSpPr txBox="1"/>
          <p:nvPr/>
        </p:nvSpPr>
        <p:spPr>
          <a:xfrm>
            <a:off x="3050029" y="3668889"/>
            <a:ext cx="4541400" cy="63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123 million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3050029" y="4352883"/>
            <a:ext cx="4541400" cy="24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Elaborate on the featured statistic.</a:t>
            </a:r>
            <a:endParaRPr sz="700">
              <a:solidFill>
                <a:schemeClr val="dk1"/>
              </a:solidFill>
            </a:endParaRPr>
          </a:p>
        </p:txBody>
      </p:sp>
      <p:grpSp>
        <p:nvGrpSpPr>
          <p:cNvPr id="265" name="Google Shape;265;p25"/>
          <p:cNvGrpSpPr/>
          <p:nvPr/>
        </p:nvGrpSpPr>
        <p:grpSpPr>
          <a:xfrm>
            <a:off x="526328" y="2129442"/>
            <a:ext cx="1746933" cy="928367"/>
            <a:chOff x="17180" y="-45340"/>
            <a:chExt cx="2505641" cy="1331565"/>
          </a:xfrm>
        </p:grpSpPr>
        <p:sp>
          <p:nvSpPr>
            <p:cNvPr id="266" name="Google Shape;266;p25"/>
            <p:cNvSpPr/>
            <p:nvPr/>
          </p:nvSpPr>
          <p:spPr>
            <a:xfrm>
              <a:off x="17180" y="0"/>
              <a:ext cx="2505641" cy="1286225"/>
            </a:xfrm>
            <a:custGeom>
              <a:avLst/>
              <a:gdLst/>
              <a:ahLst/>
              <a:cxnLst/>
              <a:rect l="l" t="t" r="r" b="b"/>
              <a:pathLst>
                <a:path w="2505641" h="1286225" extrusionOk="0">
                  <a:moveTo>
                    <a:pt x="23148" y="952500"/>
                  </a:moveTo>
                  <a:cubicBezTo>
                    <a:pt x="167927" y="391772"/>
                    <a:pt x="673702" y="0"/>
                    <a:pt x="1252820" y="0"/>
                  </a:cubicBezTo>
                  <a:cubicBezTo>
                    <a:pt x="1831938" y="0"/>
                    <a:pt x="2337713" y="391772"/>
                    <a:pt x="2482492" y="952500"/>
                  </a:cubicBezTo>
                  <a:cubicBezTo>
                    <a:pt x="2505640" y="1040524"/>
                    <a:pt x="2479921" y="1134206"/>
                    <a:pt x="2415073" y="1198072"/>
                  </a:cubicBezTo>
                  <a:cubicBezTo>
                    <a:pt x="2350225" y="1261938"/>
                    <a:pt x="2256162" y="1286224"/>
                    <a:pt x="2168502" y="1261736"/>
                  </a:cubicBezTo>
                  <a:cubicBezTo>
                    <a:pt x="2080841" y="1237248"/>
                    <a:pt x="2012983" y="1167728"/>
                    <a:pt x="1990623" y="1079500"/>
                  </a:cubicBezTo>
                  <a:cubicBezTo>
                    <a:pt x="1903756" y="743063"/>
                    <a:pt x="1600291" y="508000"/>
                    <a:pt x="1252820" y="508000"/>
                  </a:cubicBezTo>
                  <a:cubicBezTo>
                    <a:pt x="905349" y="508000"/>
                    <a:pt x="601884" y="743063"/>
                    <a:pt x="515017" y="1079500"/>
                  </a:cubicBezTo>
                  <a:cubicBezTo>
                    <a:pt x="492657" y="1167728"/>
                    <a:pt x="424799" y="1237248"/>
                    <a:pt x="337138" y="1261736"/>
                  </a:cubicBezTo>
                  <a:cubicBezTo>
                    <a:pt x="249478" y="1286224"/>
                    <a:pt x="155414" y="1261938"/>
                    <a:pt x="90567" y="1198072"/>
                  </a:cubicBezTo>
                  <a:cubicBezTo>
                    <a:pt x="25719" y="1134206"/>
                    <a:pt x="0" y="1040524"/>
                    <a:pt x="23148" y="9525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5"/>
            <p:cNvSpPr/>
            <p:nvPr/>
          </p:nvSpPr>
          <p:spPr>
            <a:xfrm>
              <a:off x="17180" y="-45340"/>
              <a:ext cx="1804505" cy="1331565"/>
            </a:xfrm>
            <a:custGeom>
              <a:avLst/>
              <a:gdLst/>
              <a:ahLst/>
              <a:cxnLst/>
              <a:rect l="l" t="t" r="r" b="b"/>
              <a:pathLst>
                <a:path w="1804505" h="1331565" extrusionOk="0">
                  <a:moveTo>
                    <a:pt x="23148" y="997840"/>
                  </a:moveTo>
                  <a:cubicBezTo>
                    <a:pt x="108935" y="665589"/>
                    <a:pt x="325519" y="382193"/>
                    <a:pt x="623587" y="212178"/>
                  </a:cubicBezTo>
                  <a:cubicBezTo>
                    <a:pt x="921656" y="42163"/>
                    <a:pt x="1275837" y="0"/>
                    <a:pt x="1605488" y="95289"/>
                  </a:cubicBezTo>
                  <a:cubicBezTo>
                    <a:pt x="1693038" y="120172"/>
                    <a:pt x="1760581" y="189998"/>
                    <a:pt x="1782543" y="278325"/>
                  </a:cubicBezTo>
                  <a:cubicBezTo>
                    <a:pt x="1804505" y="366653"/>
                    <a:pt x="1777528" y="459980"/>
                    <a:pt x="1711827" y="522968"/>
                  </a:cubicBezTo>
                  <a:cubicBezTo>
                    <a:pt x="1646126" y="585955"/>
                    <a:pt x="1551744" y="608975"/>
                    <a:pt x="1464421" y="583309"/>
                  </a:cubicBezTo>
                  <a:cubicBezTo>
                    <a:pt x="1266630" y="526136"/>
                    <a:pt x="1054121" y="551434"/>
                    <a:pt x="875281" y="653443"/>
                  </a:cubicBezTo>
                  <a:cubicBezTo>
                    <a:pt x="696440" y="755452"/>
                    <a:pt x="566489" y="925490"/>
                    <a:pt x="515017" y="1124840"/>
                  </a:cubicBezTo>
                  <a:cubicBezTo>
                    <a:pt x="492657" y="1213068"/>
                    <a:pt x="424799" y="1282588"/>
                    <a:pt x="337138" y="1307076"/>
                  </a:cubicBezTo>
                  <a:cubicBezTo>
                    <a:pt x="249478" y="1331564"/>
                    <a:pt x="155414" y="1307278"/>
                    <a:pt x="90567" y="1243412"/>
                  </a:cubicBezTo>
                  <a:cubicBezTo>
                    <a:pt x="25719" y="1179546"/>
                    <a:pt x="0" y="1085864"/>
                    <a:pt x="23148" y="9978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25"/>
          <p:cNvGrpSpPr/>
          <p:nvPr/>
        </p:nvGrpSpPr>
        <p:grpSpPr>
          <a:xfrm>
            <a:off x="506479" y="4043319"/>
            <a:ext cx="1786503" cy="319247"/>
            <a:chOff x="-5645" y="-183"/>
            <a:chExt cx="1281290" cy="228966"/>
          </a:xfrm>
        </p:grpSpPr>
        <p:sp>
          <p:nvSpPr>
            <p:cNvPr id="269" name="Google Shape;269;p25"/>
            <p:cNvSpPr/>
            <p:nvPr/>
          </p:nvSpPr>
          <p:spPr>
            <a:xfrm>
              <a:off x="-5645" y="-183"/>
              <a:ext cx="1281290" cy="228966"/>
            </a:xfrm>
            <a:custGeom>
              <a:avLst/>
              <a:gdLst/>
              <a:ahLst/>
              <a:cxnLst/>
              <a:rect l="l" t="t" r="r" b="b"/>
              <a:pathLst>
                <a:path w="1281290" h="228966" extrusionOk="0">
                  <a:moveTo>
                    <a:pt x="119945" y="183"/>
                  </a:moveTo>
                  <a:lnTo>
                    <a:pt x="1161345" y="183"/>
                  </a:lnTo>
                  <a:cubicBezTo>
                    <a:pt x="1202302" y="0"/>
                    <a:pt x="1240227" y="21745"/>
                    <a:pt x="1260759" y="57185"/>
                  </a:cubicBezTo>
                  <a:cubicBezTo>
                    <a:pt x="1281290" y="92625"/>
                    <a:pt x="1281290" y="136341"/>
                    <a:pt x="1260759" y="171781"/>
                  </a:cubicBezTo>
                  <a:cubicBezTo>
                    <a:pt x="1240227" y="207221"/>
                    <a:pt x="1202302" y="228966"/>
                    <a:pt x="11613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-5645" y="-183"/>
              <a:ext cx="862190" cy="228966"/>
            </a:xfrm>
            <a:custGeom>
              <a:avLst/>
              <a:gdLst/>
              <a:ahLst/>
              <a:cxnLst/>
              <a:rect l="l" t="t" r="r" b="b"/>
              <a:pathLst>
                <a:path w="862190" h="228966" extrusionOk="0">
                  <a:moveTo>
                    <a:pt x="119945" y="183"/>
                  </a:moveTo>
                  <a:lnTo>
                    <a:pt x="742245" y="183"/>
                  </a:lnTo>
                  <a:cubicBezTo>
                    <a:pt x="783202" y="0"/>
                    <a:pt x="821127" y="21745"/>
                    <a:pt x="841659" y="57185"/>
                  </a:cubicBezTo>
                  <a:cubicBezTo>
                    <a:pt x="862190" y="92625"/>
                    <a:pt x="862190" y="136341"/>
                    <a:pt x="841659" y="171781"/>
                  </a:cubicBezTo>
                  <a:cubicBezTo>
                    <a:pt x="821127" y="207221"/>
                    <a:pt x="783202" y="228966"/>
                    <a:pt x="7422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25"/>
          <p:cNvGrpSpPr/>
          <p:nvPr/>
        </p:nvGrpSpPr>
        <p:grpSpPr>
          <a:xfrm>
            <a:off x="518735" y="711776"/>
            <a:ext cx="1762403" cy="605548"/>
            <a:chOff x="16351" y="0"/>
            <a:chExt cx="6571227" cy="2257821"/>
          </a:xfrm>
        </p:grpSpPr>
        <p:sp>
          <p:nvSpPr>
            <p:cNvPr id="272" name="Google Shape;272;p25"/>
            <p:cNvSpPr/>
            <p:nvPr/>
          </p:nvSpPr>
          <p:spPr>
            <a:xfrm>
              <a:off x="16351" y="0"/>
              <a:ext cx="2570727" cy="2257821"/>
            </a:xfrm>
            <a:custGeom>
              <a:avLst/>
              <a:gdLst/>
              <a:ahLst/>
              <a:cxnLst/>
              <a:rect l="l" t="t" r="r" b="b"/>
              <a:pathLst>
                <a:path w="2570727" h="2257821" extrusionOk="0">
                  <a:moveTo>
                    <a:pt x="618649" y="0"/>
                  </a:moveTo>
                  <a:lnTo>
                    <a:pt x="618649" y="0"/>
                  </a:lnTo>
                  <a:cubicBezTo>
                    <a:pt x="562511" y="0"/>
                    <a:pt x="508673" y="22301"/>
                    <a:pt x="468978" y="61996"/>
                  </a:cubicBezTo>
                  <a:cubicBezTo>
                    <a:pt x="429283" y="101691"/>
                    <a:pt x="406982" y="155529"/>
                    <a:pt x="406982" y="211667"/>
                  </a:cubicBezTo>
                  <a:lnTo>
                    <a:pt x="406982" y="282222"/>
                  </a:lnTo>
                  <a:cubicBezTo>
                    <a:pt x="407503" y="398753"/>
                    <a:pt x="502117" y="492944"/>
                    <a:pt x="618649" y="492944"/>
                  </a:cubicBezTo>
                  <a:cubicBezTo>
                    <a:pt x="735181" y="492944"/>
                    <a:pt x="829794" y="398753"/>
                    <a:pt x="830316" y="282222"/>
                  </a:cubicBezTo>
                  <a:lnTo>
                    <a:pt x="830316" y="211667"/>
                  </a:lnTo>
                  <a:cubicBezTo>
                    <a:pt x="830316" y="94766"/>
                    <a:pt x="735549" y="0"/>
                    <a:pt x="618649" y="0"/>
                  </a:cubicBezTo>
                  <a:close/>
                  <a:moveTo>
                    <a:pt x="399433" y="969998"/>
                  </a:moveTo>
                  <a:cubicBezTo>
                    <a:pt x="400632" y="961884"/>
                    <a:pt x="389202" y="958709"/>
                    <a:pt x="386027" y="966258"/>
                  </a:cubicBezTo>
                  <a:lnTo>
                    <a:pt x="232005" y="1325598"/>
                  </a:lnTo>
                  <a:cubicBezTo>
                    <a:pt x="209748" y="1377518"/>
                    <a:pt x="158672" y="1411161"/>
                    <a:pt x="102182" y="1411111"/>
                  </a:cubicBezTo>
                  <a:lnTo>
                    <a:pt x="37130" y="1411111"/>
                  </a:lnTo>
                  <a:cubicBezTo>
                    <a:pt x="25266" y="1411122"/>
                    <a:pt x="14190" y="1405168"/>
                    <a:pt x="7655" y="1395265"/>
                  </a:cubicBezTo>
                  <a:cubicBezTo>
                    <a:pt x="1120" y="1385363"/>
                    <a:pt x="0" y="1372839"/>
                    <a:pt x="4675" y="1361934"/>
                  </a:cubicBezTo>
                  <a:lnTo>
                    <a:pt x="195316" y="917222"/>
                  </a:lnTo>
                  <a:lnTo>
                    <a:pt x="265448" y="741821"/>
                  </a:lnTo>
                  <a:cubicBezTo>
                    <a:pt x="308318" y="634683"/>
                    <a:pt x="412095" y="564437"/>
                    <a:pt x="527491" y="564444"/>
                  </a:cubicBezTo>
                  <a:lnTo>
                    <a:pt x="709807" y="564444"/>
                  </a:lnTo>
                  <a:cubicBezTo>
                    <a:pt x="825204" y="564437"/>
                    <a:pt x="928980" y="634683"/>
                    <a:pt x="971850" y="741821"/>
                  </a:cubicBezTo>
                  <a:lnTo>
                    <a:pt x="1041982" y="917222"/>
                  </a:lnTo>
                  <a:lnTo>
                    <a:pt x="1232553" y="1361934"/>
                  </a:lnTo>
                  <a:cubicBezTo>
                    <a:pt x="1237228" y="1372839"/>
                    <a:pt x="1236108" y="1385363"/>
                    <a:pt x="1229572" y="1395265"/>
                  </a:cubicBezTo>
                  <a:cubicBezTo>
                    <a:pt x="1223037" y="1405168"/>
                    <a:pt x="1211962" y="1411122"/>
                    <a:pt x="1200097" y="1411111"/>
                  </a:cubicBezTo>
                  <a:lnTo>
                    <a:pt x="1135045" y="1411111"/>
                  </a:lnTo>
                  <a:cubicBezTo>
                    <a:pt x="1078607" y="1411105"/>
                    <a:pt x="1027601" y="1377471"/>
                    <a:pt x="1005364" y="1325598"/>
                  </a:cubicBezTo>
                  <a:lnTo>
                    <a:pt x="851341" y="966258"/>
                  </a:lnTo>
                  <a:cubicBezTo>
                    <a:pt x="848096" y="958709"/>
                    <a:pt x="836736" y="961884"/>
                    <a:pt x="837865" y="969998"/>
                  </a:cubicBezTo>
                  <a:lnTo>
                    <a:pt x="900871" y="1411111"/>
                  </a:lnTo>
                  <a:lnTo>
                    <a:pt x="968252" y="2219607"/>
                  </a:lnTo>
                  <a:cubicBezTo>
                    <a:pt x="969060" y="2229429"/>
                    <a:pt x="965723" y="2239141"/>
                    <a:pt x="959048" y="2246392"/>
                  </a:cubicBezTo>
                  <a:cubicBezTo>
                    <a:pt x="952374" y="2253643"/>
                    <a:pt x="942970" y="2257771"/>
                    <a:pt x="933115" y="2257778"/>
                  </a:cubicBezTo>
                  <a:lnTo>
                    <a:pt x="879281" y="2257778"/>
                  </a:lnTo>
                  <a:cubicBezTo>
                    <a:pt x="810300" y="2257786"/>
                    <a:pt x="751423" y="2207921"/>
                    <a:pt x="740075" y="2139879"/>
                  </a:cubicBezTo>
                  <a:lnTo>
                    <a:pt x="625705" y="1452880"/>
                  </a:lnTo>
                  <a:cubicBezTo>
                    <a:pt x="624364" y="1444978"/>
                    <a:pt x="613075" y="1444978"/>
                    <a:pt x="611735" y="1452880"/>
                  </a:cubicBezTo>
                  <a:lnTo>
                    <a:pt x="497293" y="2139879"/>
                  </a:lnTo>
                  <a:cubicBezTo>
                    <a:pt x="485941" y="2207948"/>
                    <a:pt x="427025" y="2257821"/>
                    <a:pt x="358017" y="2257778"/>
                  </a:cubicBezTo>
                  <a:lnTo>
                    <a:pt x="304183" y="2257778"/>
                  </a:lnTo>
                  <a:cubicBezTo>
                    <a:pt x="294328" y="2257771"/>
                    <a:pt x="284924" y="2253643"/>
                    <a:pt x="278250" y="2246392"/>
                  </a:cubicBezTo>
                  <a:cubicBezTo>
                    <a:pt x="271575" y="2239141"/>
                    <a:pt x="268238" y="2229429"/>
                    <a:pt x="269046" y="2219607"/>
                  </a:cubicBezTo>
                  <a:lnTo>
                    <a:pt x="336427" y="1411111"/>
                  </a:lnTo>
                  <a:lnTo>
                    <a:pt x="399433" y="969998"/>
                  </a:lnTo>
                  <a:close/>
                  <a:moveTo>
                    <a:pt x="1952149" y="0"/>
                  </a:moveTo>
                  <a:lnTo>
                    <a:pt x="1952149" y="0"/>
                  </a:lnTo>
                  <a:cubicBezTo>
                    <a:pt x="1896012" y="0"/>
                    <a:pt x="1842173" y="22301"/>
                    <a:pt x="1802478" y="61996"/>
                  </a:cubicBezTo>
                  <a:cubicBezTo>
                    <a:pt x="1762783" y="101691"/>
                    <a:pt x="1740482" y="155529"/>
                    <a:pt x="1740482" y="211667"/>
                  </a:cubicBezTo>
                  <a:lnTo>
                    <a:pt x="1740482" y="282222"/>
                  </a:lnTo>
                  <a:cubicBezTo>
                    <a:pt x="1741003" y="398753"/>
                    <a:pt x="1835617" y="492944"/>
                    <a:pt x="1952149" y="492944"/>
                  </a:cubicBezTo>
                  <a:cubicBezTo>
                    <a:pt x="2068681" y="492944"/>
                    <a:pt x="2163295" y="398753"/>
                    <a:pt x="2163816" y="282222"/>
                  </a:cubicBezTo>
                  <a:lnTo>
                    <a:pt x="2163816" y="211667"/>
                  </a:lnTo>
                  <a:cubicBezTo>
                    <a:pt x="2163816" y="155529"/>
                    <a:pt x="2141515" y="101691"/>
                    <a:pt x="2101820" y="61996"/>
                  </a:cubicBezTo>
                  <a:cubicBezTo>
                    <a:pt x="2062125" y="22301"/>
                    <a:pt x="2008286" y="0"/>
                    <a:pt x="1952149" y="0"/>
                  </a:cubicBezTo>
                  <a:close/>
                  <a:moveTo>
                    <a:pt x="1732933" y="969998"/>
                  </a:moveTo>
                  <a:cubicBezTo>
                    <a:pt x="1734132" y="961884"/>
                    <a:pt x="1722702" y="958709"/>
                    <a:pt x="1719527" y="966258"/>
                  </a:cubicBezTo>
                  <a:lnTo>
                    <a:pt x="1565505" y="1325598"/>
                  </a:lnTo>
                  <a:cubicBezTo>
                    <a:pt x="1543248" y="1377518"/>
                    <a:pt x="1492172" y="1411161"/>
                    <a:pt x="1435682" y="1411111"/>
                  </a:cubicBezTo>
                  <a:lnTo>
                    <a:pt x="1370630" y="1411111"/>
                  </a:lnTo>
                  <a:cubicBezTo>
                    <a:pt x="1358766" y="1411122"/>
                    <a:pt x="1347690" y="1405168"/>
                    <a:pt x="1341155" y="1395265"/>
                  </a:cubicBezTo>
                  <a:cubicBezTo>
                    <a:pt x="1334620" y="1385363"/>
                    <a:pt x="1333500" y="1372839"/>
                    <a:pt x="1338175" y="1361934"/>
                  </a:cubicBezTo>
                  <a:lnTo>
                    <a:pt x="1528816" y="917222"/>
                  </a:lnTo>
                  <a:lnTo>
                    <a:pt x="1598948" y="741821"/>
                  </a:lnTo>
                  <a:cubicBezTo>
                    <a:pt x="1641818" y="634683"/>
                    <a:pt x="1745594" y="564437"/>
                    <a:pt x="1860991" y="564444"/>
                  </a:cubicBezTo>
                  <a:lnTo>
                    <a:pt x="2043307" y="564444"/>
                  </a:lnTo>
                  <a:cubicBezTo>
                    <a:pt x="2158704" y="564437"/>
                    <a:pt x="2262480" y="634683"/>
                    <a:pt x="2305350" y="741821"/>
                  </a:cubicBezTo>
                  <a:lnTo>
                    <a:pt x="2375482" y="917222"/>
                  </a:lnTo>
                  <a:lnTo>
                    <a:pt x="2566053" y="1361934"/>
                  </a:lnTo>
                  <a:cubicBezTo>
                    <a:pt x="2570727" y="1372839"/>
                    <a:pt x="2569607" y="1385363"/>
                    <a:pt x="2563072" y="1395265"/>
                  </a:cubicBezTo>
                  <a:cubicBezTo>
                    <a:pt x="2556537" y="1405168"/>
                    <a:pt x="2545462" y="1411122"/>
                    <a:pt x="2533597" y="1411111"/>
                  </a:cubicBezTo>
                  <a:lnTo>
                    <a:pt x="2468545" y="1411111"/>
                  </a:lnTo>
                  <a:cubicBezTo>
                    <a:pt x="2412107" y="1411105"/>
                    <a:pt x="2361101" y="1377471"/>
                    <a:pt x="2338864" y="1325598"/>
                  </a:cubicBezTo>
                  <a:lnTo>
                    <a:pt x="2184841" y="966258"/>
                  </a:lnTo>
                  <a:cubicBezTo>
                    <a:pt x="2181596" y="958709"/>
                    <a:pt x="2170236" y="961884"/>
                    <a:pt x="2171365" y="969998"/>
                  </a:cubicBezTo>
                  <a:lnTo>
                    <a:pt x="2234371" y="1411111"/>
                  </a:lnTo>
                  <a:lnTo>
                    <a:pt x="2301752" y="2219607"/>
                  </a:lnTo>
                  <a:cubicBezTo>
                    <a:pt x="2302560" y="2229429"/>
                    <a:pt x="2299223" y="2239141"/>
                    <a:pt x="2292548" y="2246392"/>
                  </a:cubicBezTo>
                  <a:cubicBezTo>
                    <a:pt x="2285874" y="2253643"/>
                    <a:pt x="2276470" y="2257771"/>
                    <a:pt x="2266615" y="2257778"/>
                  </a:cubicBezTo>
                  <a:lnTo>
                    <a:pt x="2212781" y="2257778"/>
                  </a:lnTo>
                  <a:cubicBezTo>
                    <a:pt x="2143800" y="2257786"/>
                    <a:pt x="2084923" y="2207921"/>
                    <a:pt x="2073575" y="2139879"/>
                  </a:cubicBezTo>
                  <a:lnTo>
                    <a:pt x="1959205" y="1452880"/>
                  </a:lnTo>
                  <a:cubicBezTo>
                    <a:pt x="1957864" y="1444978"/>
                    <a:pt x="1946575" y="1444978"/>
                    <a:pt x="1945234" y="1452880"/>
                  </a:cubicBezTo>
                  <a:lnTo>
                    <a:pt x="1830793" y="2139879"/>
                  </a:lnTo>
                  <a:cubicBezTo>
                    <a:pt x="1819442" y="2207948"/>
                    <a:pt x="1760525" y="2257821"/>
                    <a:pt x="1691517" y="2257778"/>
                  </a:cubicBezTo>
                  <a:lnTo>
                    <a:pt x="1637683" y="2257778"/>
                  </a:lnTo>
                  <a:cubicBezTo>
                    <a:pt x="1627828" y="2257771"/>
                    <a:pt x="1618424" y="2253643"/>
                    <a:pt x="1611750" y="2246392"/>
                  </a:cubicBezTo>
                  <a:cubicBezTo>
                    <a:pt x="1605075" y="2239141"/>
                    <a:pt x="1601738" y="2229429"/>
                    <a:pt x="1602546" y="2219607"/>
                  </a:cubicBezTo>
                  <a:lnTo>
                    <a:pt x="1669927" y="1411111"/>
                  </a:lnTo>
                  <a:lnTo>
                    <a:pt x="1732933" y="9699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2683351" y="0"/>
              <a:ext cx="3904227" cy="2257821"/>
            </a:xfrm>
            <a:custGeom>
              <a:avLst/>
              <a:gdLst/>
              <a:ahLst/>
              <a:cxnLst/>
              <a:rect l="l" t="t" r="r" b="b"/>
              <a:pathLst>
                <a:path w="3904227" h="2257821" extrusionOk="0">
                  <a:moveTo>
                    <a:pt x="618649" y="0"/>
                  </a:moveTo>
                  <a:lnTo>
                    <a:pt x="618649" y="0"/>
                  </a:lnTo>
                  <a:cubicBezTo>
                    <a:pt x="562512" y="0"/>
                    <a:pt x="508673" y="22301"/>
                    <a:pt x="468978" y="61996"/>
                  </a:cubicBezTo>
                  <a:cubicBezTo>
                    <a:pt x="429283" y="101691"/>
                    <a:pt x="406982" y="155529"/>
                    <a:pt x="406982" y="211667"/>
                  </a:cubicBezTo>
                  <a:lnTo>
                    <a:pt x="406982" y="282222"/>
                  </a:lnTo>
                  <a:cubicBezTo>
                    <a:pt x="407503" y="398753"/>
                    <a:pt x="502117" y="492944"/>
                    <a:pt x="618649" y="492944"/>
                  </a:cubicBezTo>
                  <a:cubicBezTo>
                    <a:pt x="735181" y="492944"/>
                    <a:pt x="829794" y="398753"/>
                    <a:pt x="830316" y="282222"/>
                  </a:cubicBezTo>
                  <a:lnTo>
                    <a:pt x="830316" y="211667"/>
                  </a:lnTo>
                  <a:cubicBezTo>
                    <a:pt x="830316" y="94766"/>
                    <a:pt x="735549" y="0"/>
                    <a:pt x="618649" y="0"/>
                  </a:cubicBezTo>
                  <a:close/>
                  <a:moveTo>
                    <a:pt x="399433" y="969998"/>
                  </a:moveTo>
                  <a:cubicBezTo>
                    <a:pt x="400632" y="961884"/>
                    <a:pt x="389202" y="958709"/>
                    <a:pt x="386027" y="966258"/>
                  </a:cubicBezTo>
                  <a:lnTo>
                    <a:pt x="232005" y="1325598"/>
                  </a:lnTo>
                  <a:cubicBezTo>
                    <a:pt x="209748" y="1377518"/>
                    <a:pt x="158672" y="1411161"/>
                    <a:pt x="102182" y="1411111"/>
                  </a:cubicBezTo>
                  <a:lnTo>
                    <a:pt x="37130" y="1411111"/>
                  </a:lnTo>
                  <a:cubicBezTo>
                    <a:pt x="25266" y="1411122"/>
                    <a:pt x="14190" y="1405168"/>
                    <a:pt x="7655" y="1395265"/>
                  </a:cubicBezTo>
                  <a:cubicBezTo>
                    <a:pt x="1120" y="1385363"/>
                    <a:pt x="0" y="1372839"/>
                    <a:pt x="4675" y="1361934"/>
                  </a:cubicBezTo>
                  <a:lnTo>
                    <a:pt x="195316" y="917222"/>
                  </a:lnTo>
                  <a:lnTo>
                    <a:pt x="265448" y="741821"/>
                  </a:lnTo>
                  <a:cubicBezTo>
                    <a:pt x="308318" y="634683"/>
                    <a:pt x="412094" y="564437"/>
                    <a:pt x="527491" y="564444"/>
                  </a:cubicBezTo>
                  <a:lnTo>
                    <a:pt x="709807" y="564444"/>
                  </a:lnTo>
                  <a:cubicBezTo>
                    <a:pt x="825203" y="564437"/>
                    <a:pt x="928980" y="634683"/>
                    <a:pt x="971850" y="741821"/>
                  </a:cubicBezTo>
                  <a:lnTo>
                    <a:pt x="1041982" y="917222"/>
                  </a:lnTo>
                  <a:lnTo>
                    <a:pt x="1232553" y="1361934"/>
                  </a:lnTo>
                  <a:cubicBezTo>
                    <a:pt x="1237228" y="1372839"/>
                    <a:pt x="1236108" y="1385363"/>
                    <a:pt x="1229572" y="1395265"/>
                  </a:cubicBezTo>
                  <a:cubicBezTo>
                    <a:pt x="1223037" y="1405168"/>
                    <a:pt x="1211962" y="1411122"/>
                    <a:pt x="1200097" y="1411111"/>
                  </a:cubicBezTo>
                  <a:lnTo>
                    <a:pt x="1135045" y="1411111"/>
                  </a:lnTo>
                  <a:cubicBezTo>
                    <a:pt x="1078607" y="1411105"/>
                    <a:pt x="1027601" y="1377471"/>
                    <a:pt x="1005364" y="1325598"/>
                  </a:cubicBezTo>
                  <a:lnTo>
                    <a:pt x="851341" y="966258"/>
                  </a:lnTo>
                  <a:cubicBezTo>
                    <a:pt x="848096" y="958709"/>
                    <a:pt x="836736" y="961884"/>
                    <a:pt x="837865" y="969998"/>
                  </a:cubicBezTo>
                  <a:lnTo>
                    <a:pt x="900871" y="1411111"/>
                  </a:lnTo>
                  <a:lnTo>
                    <a:pt x="968252" y="2219607"/>
                  </a:lnTo>
                  <a:cubicBezTo>
                    <a:pt x="969060" y="2229429"/>
                    <a:pt x="965722" y="2239141"/>
                    <a:pt x="959048" y="2246392"/>
                  </a:cubicBezTo>
                  <a:cubicBezTo>
                    <a:pt x="952374" y="2253643"/>
                    <a:pt x="942970" y="2257771"/>
                    <a:pt x="933115" y="2257778"/>
                  </a:cubicBezTo>
                  <a:lnTo>
                    <a:pt x="879281" y="2257778"/>
                  </a:lnTo>
                  <a:cubicBezTo>
                    <a:pt x="810300" y="2257786"/>
                    <a:pt x="751423" y="2207921"/>
                    <a:pt x="740075" y="2139879"/>
                  </a:cubicBezTo>
                  <a:lnTo>
                    <a:pt x="625704" y="1452880"/>
                  </a:lnTo>
                  <a:cubicBezTo>
                    <a:pt x="624364" y="1444978"/>
                    <a:pt x="613075" y="1444978"/>
                    <a:pt x="611735" y="1452880"/>
                  </a:cubicBezTo>
                  <a:lnTo>
                    <a:pt x="497293" y="2139879"/>
                  </a:lnTo>
                  <a:cubicBezTo>
                    <a:pt x="485942" y="2207948"/>
                    <a:pt x="427025" y="2257821"/>
                    <a:pt x="358017" y="2257778"/>
                  </a:cubicBezTo>
                  <a:lnTo>
                    <a:pt x="304183" y="2257778"/>
                  </a:lnTo>
                  <a:cubicBezTo>
                    <a:pt x="294328" y="2257771"/>
                    <a:pt x="284924" y="2253643"/>
                    <a:pt x="278250" y="2246392"/>
                  </a:cubicBezTo>
                  <a:cubicBezTo>
                    <a:pt x="271575" y="2239141"/>
                    <a:pt x="268238" y="2229429"/>
                    <a:pt x="269046" y="2219607"/>
                  </a:cubicBezTo>
                  <a:lnTo>
                    <a:pt x="336427" y="1411111"/>
                  </a:lnTo>
                  <a:lnTo>
                    <a:pt x="399433" y="969998"/>
                  </a:lnTo>
                  <a:close/>
                  <a:moveTo>
                    <a:pt x="1952149" y="0"/>
                  </a:moveTo>
                  <a:cubicBezTo>
                    <a:pt x="1835249" y="0"/>
                    <a:pt x="1740482" y="94766"/>
                    <a:pt x="1740482" y="211667"/>
                  </a:cubicBezTo>
                  <a:lnTo>
                    <a:pt x="1740482" y="282222"/>
                  </a:lnTo>
                  <a:cubicBezTo>
                    <a:pt x="1741004" y="398753"/>
                    <a:pt x="1835617" y="492944"/>
                    <a:pt x="1952149" y="492944"/>
                  </a:cubicBezTo>
                  <a:cubicBezTo>
                    <a:pt x="2068681" y="492944"/>
                    <a:pt x="2163294" y="398753"/>
                    <a:pt x="2163816" y="282222"/>
                  </a:cubicBezTo>
                  <a:lnTo>
                    <a:pt x="2163816" y="211667"/>
                  </a:lnTo>
                  <a:cubicBezTo>
                    <a:pt x="2163816" y="94766"/>
                    <a:pt x="2069049" y="0"/>
                    <a:pt x="1952149" y="0"/>
                  </a:cubicBezTo>
                  <a:close/>
                  <a:moveTo>
                    <a:pt x="1732933" y="969998"/>
                  </a:moveTo>
                  <a:cubicBezTo>
                    <a:pt x="1734132" y="961884"/>
                    <a:pt x="1722702" y="958709"/>
                    <a:pt x="1719527" y="966258"/>
                  </a:cubicBezTo>
                  <a:lnTo>
                    <a:pt x="1565504" y="1325598"/>
                  </a:lnTo>
                  <a:cubicBezTo>
                    <a:pt x="1543248" y="1377518"/>
                    <a:pt x="1492172" y="1411161"/>
                    <a:pt x="1435682" y="1411111"/>
                  </a:cubicBezTo>
                  <a:lnTo>
                    <a:pt x="1370630" y="1411111"/>
                  </a:lnTo>
                  <a:cubicBezTo>
                    <a:pt x="1358766" y="1411122"/>
                    <a:pt x="1347691" y="1405168"/>
                    <a:pt x="1341155" y="1395265"/>
                  </a:cubicBezTo>
                  <a:cubicBezTo>
                    <a:pt x="1334620" y="1385363"/>
                    <a:pt x="1333500" y="1372839"/>
                    <a:pt x="1338174" y="1361934"/>
                  </a:cubicBezTo>
                  <a:lnTo>
                    <a:pt x="1528816" y="917222"/>
                  </a:lnTo>
                  <a:lnTo>
                    <a:pt x="1598948" y="741821"/>
                  </a:lnTo>
                  <a:cubicBezTo>
                    <a:pt x="1641818" y="634683"/>
                    <a:pt x="1745595" y="564437"/>
                    <a:pt x="1860991" y="564444"/>
                  </a:cubicBezTo>
                  <a:lnTo>
                    <a:pt x="2043307" y="564444"/>
                  </a:lnTo>
                  <a:cubicBezTo>
                    <a:pt x="2158703" y="564437"/>
                    <a:pt x="2262480" y="634683"/>
                    <a:pt x="2305350" y="741821"/>
                  </a:cubicBezTo>
                  <a:lnTo>
                    <a:pt x="2375482" y="917222"/>
                  </a:lnTo>
                  <a:lnTo>
                    <a:pt x="2566053" y="1361934"/>
                  </a:lnTo>
                  <a:cubicBezTo>
                    <a:pt x="2570728" y="1372839"/>
                    <a:pt x="2569608" y="1385363"/>
                    <a:pt x="2563072" y="1395265"/>
                  </a:cubicBezTo>
                  <a:cubicBezTo>
                    <a:pt x="2556537" y="1405168"/>
                    <a:pt x="2545462" y="1411122"/>
                    <a:pt x="2533597" y="1411111"/>
                  </a:cubicBezTo>
                  <a:lnTo>
                    <a:pt x="2468545" y="1411111"/>
                  </a:lnTo>
                  <a:cubicBezTo>
                    <a:pt x="2412107" y="1411105"/>
                    <a:pt x="2361101" y="1377471"/>
                    <a:pt x="2338864" y="1325598"/>
                  </a:cubicBezTo>
                  <a:lnTo>
                    <a:pt x="2184841" y="966258"/>
                  </a:lnTo>
                  <a:cubicBezTo>
                    <a:pt x="2181596" y="958709"/>
                    <a:pt x="2170236" y="961884"/>
                    <a:pt x="2171365" y="969998"/>
                  </a:cubicBezTo>
                  <a:lnTo>
                    <a:pt x="2234371" y="1411111"/>
                  </a:lnTo>
                  <a:lnTo>
                    <a:pt x="2301752" y="2219607"/>
                  </a:lnTo>
                  <a:cubicBezTo>
                    <a:pt x="2302560" y="2229429"/>
                    <a:pt x="2299222" y="2239141"/>
                    <a:pt x="2292548" y="2246392"/>
                  </a:cubicBezTo>
                  <a:cubicBezTo>
                    <a:pt x="2285874" y="2253643"/>
                    <a:pt x="2276470" y="2257771"/>
                    <a:pt x="2266615" y="2257778"/>
                  </a:cubicBezTo>
                  <a:lnTo>
                    <a:pt x="2212781" y="2257778"/>
                  </a:lnTo>
                  <a:cubicBezTo>
                    <a:pt x="2143800" y="2257786"/>
                    <a:pt x="2084923" y="2207921"/>
                    <a:pt x="2073575" y="2139879"/>
                  </a:cubicBezTo>
                  <a:lnTo>
                    <a:pt x="1959204" y="1452880"/>
                  </a:lnTo>
                  <a:cubicBezTo>
                    <a:pt x="1957864" y="1444978"/>
                    <a:pt x="1946575" y="1444978"/>
                    <a:pt x="1945235" y="1452880"/>
                  </a:cubicBezTo>
                  <a:lnTo>
                    <a:pt x="1830794" y="2139879"/>
                  </a:lnTo>
                  <a:cubicBezTo>
                    <a:pt x="1819442" y="2207948"/>
                    <a:pt x="1760525" y="2257821"/>
                    <a:pt x="1691517" y="2257778"/>
                  </a:cubicBezTo>
                  <a:lnTo>
                    <a:pt x="1637683" y="2257778"/>
                  </a:lnTo>
                  <a:cubicBezTo>
                    <a:pt x="1627828" y="2257771"/>
                    <a:pt x="1618424" y="2253643"/>
                    <a:pt x="1611750" y="2246392"/>
                  </a:cubicBezTo>
                  <a:cubicBezTo>
                    <a:pt x="1605076" y="2239141"/>
                    <a:pt x="1601738" y="2229429"/>
                    <a:pt x="1602546" y="2219607"/>
                  </a:cubicBezTo>
                  <a:lnTo>
                    <a:pt x="1669927" y="1411111"/>
                  </a:lnTo>
                  <a:lnTo>
                    <a:pt x="1732933" y="969998"/>
                  </a:lnTo>
                  <a:close/>
                  <a:moveTo>
                    <a:pt x="3285649" y="0"/>
                  </a:moveTo>
                  <a:cubicBezTo>
                    <a:pt x="3168749" y="0"/>
                    <a:pt x="3073982" y="94766"/>
                    <a:pt x="3073982" y="211667"/>
                  </a:cubicBezTo>
                  <a:lnTo>
                    <a:pt x="3073982" y="282222"/>
                  </a:lnTo>
                  <a:cubicBezTo>
                    <a:pt x="3074504" y="398753"/>
                    <a:pt x="3169117" y="492944"/>
                    <a:pt x="3285649" y="492944"/>
                  </a:cubicBezTo>
                  <a:cubicBezTo>
                    <a:pt x="3402181" y="492944"/>
                    <a:pt x="3496794" y="398753"/>
                    <a:pt x="3497316" y="282222"/>
                  </a:cubicBezTo>
                  <a:lnTo>
                    <a:pt x="3497316" y="211667"/>
                  </a:lnTo>
                  <a:cubicBezTo>
                    <a:pt x="3497316" y="94766"/>
                    <a:pt x="3402549" y="0"/>
                    <a:pt x="3285649" y="0"/>
                  </a:cubicBezTo>
                  <a:close/>
                  <a:moveTo>
                    <a:pt x="3066433" y="969998"/>
                  </a:moveTo>
                  <a:cubicBezTo>
                    <a:pt x="3067632" y="961884"/>
                    <a:pt x="3056202" y="958709"/>
                    <a:pt x="3053027" y="966258"/>
                  </a:cubicBezTo>
                  <a:lnTo>
                    <a:pt x="2899004" y="1325598"/>
                  </a:lnTo>
                  <a:cubicBezTo>
                    <a:pt x="2876748" y="1377518"/>
                    <a:pt x="2825672" y="1411161"/>
                    <a:pt x="2769182" y="1411111"/>
                  </a:cubicBezTo>
                  <a:lnTo>
                    <a:pt x="2704130" y="1411111"/>
                  </a:lnTo>
                  <a:cubicBezTo>
                    <a:pt x="2692266" y="1411122"/>
                    <a:pt x="2681191" y="1405168"/>
                    <a:pt x="2674655" y="1395265"/>
                  </a:cubicBezTo>
                  <a:cubicBezTo>
                    <a:pt x="2668120" y="1385363"/>
                    <a:pt x="2667000" y="1372839"/>
                    <a:pt x="2671674" y="1361934"/>
                  </a:cubicBezTo>
                  <a:lnTo>
                    <a:pt x="2862316" y="917222"/>
                  </a:lnTo>
                  <a:lnTo>
                    <a:pt x="2932448" y="741821"/>
                  </a:lnTo>
                  <a:cubicBezTo>
                    <a:pt x="2975318" y="634683"/>
                    <a:pt x="3079095" y="564437"/>
                    <a:pt x="3194491" y="564444"/>
                  </a:cubicBezTo>
                  <a:lnTo>
                    <a:pt x="3376807" y="564444"/>
                  </a:lnTo>
                  <a:cubicBezTo>
                    <a:pt x="3492203" y="564437"/>
                    <a:pt x="3595980" y="634683"/>
                    <a:pt x="3638850" y="741821"/>
                  </a:cubicBezTo>
                  <a:lnTo>
                    <a:pt x="3708982" y="917222"/>
                  </a:lnTo>
                  <a:lnTo>
                    <a:pt x="3899553" y="1361934"/>
                  </a:lnTo>
                  <a:cubicBezTo>
                    <a:pt x="3904228" y="1372839"/>
                    <a:pt x="3903107" y="1385363"/>
                    <a:pt x="3896572" y="1395265"/>
                  </a:cubicBezTo>
                  <a:cubicBezTo>
                    <a:pt x="3890037" y="1405168"/>
                    <a:pt x="3878962" y="1411122"/>
                    <a:pt x="3867097" y="1411111"/>
                  </a:cubicBezTo>
                  <a:lnTo>
                    <a:pt x="3802045" y="1411111"/>
                  </a:lnTo>
                  <a:cubicBezTo>
                    <a:pt x="3745607" y="1411105"/>
                    <a:pt x="3694601" y="1377471"/>
                    <a:pt x="3672364" y="1325598"/>
                  </a:cubicBezTo>
                  <a:lnTo>
                    <a:pt x="3518341" y="966258"/>
                  </a:lnTo>
                  <a:cubicBezTo>
                    <a:pt x="3515096" y="958709"/>
                    <a:pt x="3503736" y="961884"/>
                    <a:pt x="3504865" y="969998"/>
                  </a:cubicBezTo>
                  <a:lnTo>
                    <a:pt x="3567871" y="1411111"/>
                  </a:lnTo>
                  <a:lnTo>
                    <a:pt x="3635252" y="2219607"/>
                  </a:lnTo>
                  <a:cubicBezTo>
                    <a:pt x="3636060" y="2229429"/>
                    <a:pt x="3632722" y="2239141"/>
                    <a:pt x="3626048" y="2246392"/>
                  </a:cubicBezTo>
                  <a:cubicBezTo>
                    <a:pt x="3619374" y="2253643"/>
                    <a:pt x="3609970" y="2257771"/>
                    <a:pt x="3600115" y="2257778"/>
                  </a:cubicBezTo>
                  <a:lnTo>
                    <a:pt x="3546281" y="2257778"/>
                  </a:lnTo>
                  <a:cubicBezTo>
                    <a:pt x="3477300" y="2257786"/>
                    <a:pt x="3418423" y="2207921"/>
                    <a:pt x="3407075" y="2139879"/>
                  </a:cubicBezTo>
                  <a:lnTo>
                    <a:pt x="3292704" y="1452880"/>
                  </a:lnTo>
                  <a:cubicBezTo>
                    <a:pt x="3291364" y="1444978"/>
                    <a:pt x="3280075" y="1444978"/>
                    <a:pt x="3278735" y="1452880"/>
                  </a:cubicBezTo>
                  <a:lnTo>
                    <a:pt x="3164294" y="2139879"/>
                  </a:lnTo>
                  <a:cubicBezTo>
                    <a:pt x="3152942" y="2207948"/>
                    <a:pt x="3094025" y="2257821"/>
                    <a:pt x="3025017" y="2257778"/>
                  </a:cubicBezTo>
                  <a:lnTo>
                    <a:pt x="2971183" y="2257778"/>
                  </a:lnTo>
                  <a:cubicBezTo>
                    <a:pt x="2961328" y="2257771"/>
                    <a:pt x="2951924" y="2253643"/>
                    <a:pt x="2945250" y="2246392"/>
                  </a:cubicBezTo>
                  <a:cubicBezTo>
                    <a:pt x="2938576" y="2239141"/>
                    <a:pt x="2935238" y="2229429"/>
                    <a:pt x="2936046" y="2219607"/>
                  </a:cubicBezTo>
                  <a:lnTo>
                    <a:pt x="3003427" y="1411111"/>
                  </a:lnTo>
                  <a:lnTo>
                    <a:pt x="3066433" y="96999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31"/>
          <p:cNvGrpSpPr/>
          <p:nvPr/>
        </p:nvGrpSpPr>
        <p:grpSpPr>
          <a:xfrm>
            <a:off x="4868084" y="1119394"/>
            <a:ext cx="3761566" cy="2867505"/>
            <a:chOff x="4868084" y="1119394"/>
            <a:chExt cx="3761566" cy="2867505"/>
          </a:xfrm>
        </p:grpSpPr>
        <p:sp>
          <p:nvSpPr>
            <p:cNvPr id="563" name="Google Shape;563;p31"/>
            <p:cNvSpPr txBox="1"/>
            <p:nvPr/>
          </p:nvSpPr>
          <p:spPr>
            <a:xfrm>
              <a:off x="5264159" y="3802175"/>
              <a:ext cx="38430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1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4" name="Google Shape;564;p31"/>
            <p:cNvSpPr txBox="1"/>
            <p:nvPr/>
          </p:nvSpPr>
          <p:spPr>
            <a:xfrm>
              <a:off x="5965046" y="3802175"/>
              <a:ext cx="41220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2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5" name="Google Shape;565;p31"/>
            <p:cNvSpPr txBox="1"/>
            <p:nvPr/>
          </p:nvSpPr>
          <p:spPr>
            <a:xfrm>
              <a:off x="6681522" y="3802175"/>
              <a:ext cx="40905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3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6" name="Google Shape;566;p31"/>
            <p:cNvSpPr txBox="1"/>
            <p:nvPr/>
          </p:nvSpPr>
          <p:spPr>
            <a:xfrm>
              <a:off x="7394240" y="3802175"/>
              <a:ext cx="413325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4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7" name="Google Shape;567;p31"/>
            <p:cNvSpPr txBox="1"/>
            <p:nvPr/>
          </p:nvSpPr>
          <p:spPr>
            <a:xfrm>
              <a:off x="8111349" y="3802175"/>
              <a:ext cx="408938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5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5142448" y="1227979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69" name="Google Shape;569;p31"/>
            <p:cNvSpPr/>
            <p:nvPr/>
          </p:nvSpPr>
          <p:spPr>
            <a:xfrm>
              <a:off x="5142448" y="1731388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0" name="Google Shape;570;p31"/>
            <p:cNvSpPr/>
            <p:nvPr/>
          </p:nvSpPr>
          <p:spPr>
            <a:xfrm>
              <a:off x="5142448" y="2234797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1" name="Google Shape;571;p31"/>
            <p:cNvSpPr/>
            <p:nvPr/>
          </p:nvSpPr>
          <p:spPr>
            <a:xfrm>
              <a:off x="5142448" y="2738206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2" name="Google Shape;572;p31"/>
            <p:cNvSpPr/>
            <p:nvPr/>
          </p:nvSpPr>
          <p:spPr>
            <a:xfrm>
              <a:off x="5142448" y="3241615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3" name="Google Shape;573;p31"/>
            <p:cNvSpPr/>
            <p:nvPr/>
          </p:nvSpPr>
          <p:spPr>
            <a:xfrm>
              <a:off x="5142448" y="3745025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4" name="Google Shape;574;p31"/>
            <p:cNvSpPr txBox="1"/>
            <p:nvPr/>
          </p:nvSpPr>
          <p:spPr>
            <a:xfrm>
              <a:off x="4872474" y="1119394"/>
              <a:ext cx="193725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50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5" name="Google Shape;575;p31"/>
            <p:cNvSpPr txBox="1"/>
            <p:nvPr/>
          </p:nvSpPr>
          <p:spPr>
            <a:xfrm>
              <a:off x="4868084" y="1622803"/>
              <a:ext cx="198113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40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6" name="Google Shape;576;p31"/>
            <p:cNvSpPr txBox="1"/>
            <p:nvPr/>
          </p:nvSpPr>
          <p:spPr>
            <a:xfrm>
              <a:off x="4872325" y="2126212"/>
              <a:ext cx="19395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30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7" name="Google Shape;577;p31"/>
            <p:cNvSpPr txBox="1"/>
            <p:nvPr/>
          </p:nvSpPr>
          <p:spPr>
            <a:xfrm>
              <a:off x="4869125" y="2629621"/>
              <a:ext cx="19710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20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8" name="Google Shape;578;p31"/>
            <p:cNvSpPr txBox="1"/>
            <p:nvPr/>
          </p:nvSpPr>
          <p:spPr>
            <a:xfrm>
              <a:off x="4897179" y="3133030"/>
              <a:ext cx="169088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10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9" name="Google Shape;579;p31"/>
            <p:cNvSpPr txBox="1"/>
            <p:nvPr/>
          </p:nvSpPr>
          <p:spPr>
            <a:xfrm>
              <a:off x="4949865" y="3636440"/>
              <a:ext cx="116438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5141796" y="3239219"/>
              <a:ext cx="629000" cy="508187"/>
            </a:xfrm>
            <a:custGeom>
              <a:avLst/>
              <a:gdLst/>
              <a:ahLst/>
              <a:cxnLst/>
              <a:rect l="l" t="t" r="r" b="b"/>
              <a:pathLst>
                <a:path w="1677332" h="1355165" extrusionOk="0">
                  <a:moveTo>
                    <a:pt x="1738" y="1355166"/>
                  </a:moveTo>
                  <a:lnTo>
                    <a:pt x="1738" y="140300"/>
                  </a:lnTo>
                  <a:cubicBezTo>
                    <a:pt x="0" y="103699"/>
                    <a:pt x="13338" y="67984"/>
                    <a:pt x="38641" y="41480"/>
                  </a:cubicBezTo>
                  <a:cubicBezTo>
                    <a:pt x="63945" y="14976"/>
                    <a:pt x="99004" y="0"/>
                    <a:pt x="135647" y="41"/>
                  </a:cubicBezTo>
                  <a:lnTo>
                    <a:pt x="1541686" y="41"/>
                  </a:lnTo>
                  <a:cubicBezTo>
                    <a:pt x="1578329" y="0"/>
                    <a:pt x="1613388" y="14976"/>
                    <a:pt x="1638692" y="41480"/>
                  </a:cubicBezTo>
                  <a:cubicBezTo>
                    <a:pt x="1663995" y="67984"/>
                    <a:pt x="1677332" y="103699"/>
                    <a:pt x="1675595" y="140300"/>
                  </a:cubicBezTo>
                  <a:lnTo>
                    <a:pt x="1675595" y="13551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5857325" y="2738206"/>
              <a:ext cx="627696" cy="1009199"/>
            </a:xfrm>
            <a:custGeom>
              <a:avLst/>
              <a:gdLst/>
              <a:ahLst/>
              <a:cxnLst/>
              <a:rect l="l" t="t" r="r" b="b"/>
              <a:pathLst>
                <a:path w="1673857" h="2691198" extrusionOk="0">
                  <a:moveTo>
                    <a:pt x="0" y="2691199"/>
                  </a:moveTo>
                  <a:lnTo>
                    <a:pt x="0" y="133909"/>
                  </a:lnTo>
                  <a:cubicBezTo>
                    <a:pt x="0" y="59953"/>
                    <a:pt x="59953" y="0"/>
                    <a:pt x="133908" y="0"/>
                  </a:cubicBezTo>
                  <a:lnTo>
                    <a:pt x="1539948" y="0"/>
                  </a:lnTo>
                  <a:cubicBezTo>
                    <a:pt x="1575463" y="0"/>
                    <a:pt x="1609523" y="14108"/>
                    <a:pt x="1634636" y="39221"/>
                  </a:cubicBezTo>
                  <a:cubicBezTo>
                    <a:pt x="1659749" y="64334"/>
                    <a:pt x="1673857" y="98394"/>
                    <a:pt x="1673857" y="133909"/>
                  </a:cubicBezTo>
                  <a:lnTo>
                    <a:pt x="1673857" y="26911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6572201" y="2234797"/>
              <a:ext cx="627696" cy="1512608"/>
            </a:xfrm>
            <a:custGeom>
              <a:avLst/>
              <a:gdLst/>
              <a:ahLst/>
              <a:cxnLst/>
              <a:rect l="l" t="t" r="r" b="b"/>
              <a:pathLst>
                <a:path w="1673857" h="4033622" extrusionOk="0">
                  <a:moveTo>
                    <a:pt x="0" y="4033623"/>
                  </a:moveTo>
                  <a:lnTo>
                    <a:pt x="0" y="133909"/>
                  </a:lnTo>
                  <a:cubicBezTo>
                    <a:pt x="0" y="98394"/>
                    <a:pt x="14108" y="64334"/>
                    <a:pt x="39221" y="39221"/>
                  </a:cubicBezTo>
                  <a:cubicBezTo>
                    <a:pt x="64334" y="14108"/>
                    <a:pt x="98393" y="0"/>
                    <a:pt x="133908" y="0"/>
                  </a:cubicBezTo>
                  <a:lnTo>
                    <a:pt x="1539948" y="0"/>
                  </a:lnTo>
                  <a:cubicBezTo>
                    <a:pt x="1575463" y="0"/>
                    <a:pt x="1609523" y="14108"/>
                    <a:pt x="1634636" y="39221"/>
                  </a:cubicBezTo>
                  <a:cubicBezTo>
                    <a:pt x="1659749" y="64334"/>
                    <a:pt x="1673857" y="98394"/>
                    <a:pt x="1673857" y="133909"/>
                  </a:cubicBezTo>
                  <a:lnTo>
                    <a:pt x="1673857" y="403362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7287077" y="1731388"/>
              <a:ext cx="627696" cy="2016017"/>
            </a:xfrm>
            <a:custGeom>
              <a:avLst/>
              <a:gdLst/>
              <a:ahLst/>
              <a:cxnLst/>
              <a:rect l="l" t="t" r="r" b="b"/>
              <a:pathLst>
                <a:path w="1673857" h="5376046" extrusionOk="0">
                  <a:moveTo>
                    <a:pt x="0" y="5376047"/>
                  </a:moveTo>
                  <a:lnTo>
                    <a:pt x="0" y="133909"/>
                  </a:lnTo>
                  <a:cubicBezTo>
                    <a:pt x="0" y="98394"/>
                    <a:pt x="14108" y="64334"/>
                    <a:pt x="39220" y="39221"/>
                  </a:cubicBezTo>
                  <a:cubicBezTo>
                    <a:pt x="64333" y="14108"/>
                    <a:pt x="98393" y="0"/>
                    <a:pt x="133908" y="0"/>
                  </a:cubicBezTo>
                  <a:lnTo>
                    <a:pt x="1539948" y="0"/>
                  </a:lnTo>
                  <a:cubicBezTo>
                    <a:pt x="1613903" y="0"/>
                    <a:pt x="1673856" y="59953"/>
                    <a:pt x="1673856" y="133909"/>
                  </a:cubicBezTo>
                  <a:lnTo>
                    <a:pt x="1673856" y="537604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8001954" y="1227979"/>
              <a:ext cx="627696" cy="2519427"/>
            </a:xfrm>
            <a:custGeom>
              <a:avLst/>
              <a:gdLst/>
              <a:ahLst/>
              <a:cxnLst/>
              <a:rect l="l" t="t" r="r" b="b"/>
              <a:pathLst>
                <a:path w="1673857" h="6718471" extrusionOk="0">
                  <a:moveTo>
                    <a:pt x="0" y="6718471"/>
                  </a:moveTo>
                  <a:lnTo>
                    <a:pt x="0" y="133909"/>
                  </a:lnTo>
                  <a:cubicBezTo>
                    <a:pt x="0" y="59953"/>
                    <a:pt x="59953" y="0"/>
                    <a:pt x="133908" y="0"/>
                  </a:cubicBezTo>
                  <a:lnTo>
                    <a:pt x="1539948" y="0"/>
                  </a:lnTo>
                  <a:cubicBezTo>
                    <a:pt x="1575462" y="0"/>
                    <a:pt x="1609522" y="14108"/>
                    <a:pt x="1634636" y="39221"/>
                  </a:cubicBezTo>
                  <a:cubicBezTo>
                    <a:pt x="1659748" y="64334"/>
                    <a:pt x="1673856" y="98394"/>
                    <a:pt x="1673856" y="133909"/>
                  </a:cubicBezTo>
                  <a:lnTo>
                    <a:pt x="1673856" y="671847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5142448" y="3493320"/>
              <a:ext cx="627696" cy="254086"/>
            </a:xfrm>
            <a:custGeom>
              <a:avLst/>
              <a:gdLst/>
              <a:ahLst/>
              <a:cxnLst/>
              <a:rect l="l" t="t" r="r" b="b"/>
              <a:pathLst>
                <a:path w="1673857" h="677562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677563"/>
                  </a:lnTo>
                  <a:lnTo>
                    <a:pt x="0" y="6775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6" name="Google Shape;586;p31"/>
            <p:cNvSpPr/>
            <p:nvPr/>
          </p:nvSpPr>
          <p:spPr>
            <a:xfrm>
              <a:off x="5857325" y="2940046"/>
              <a:ext cx="627696" cy="807360"/>
            </a:xfrm>
            <a:custGeom>
              <a:avLst/>
              <a:gdLst/>
              <a:ahLst/>
              <a:cxnLst/>
              <a:rect l="l" t="t" r="r" b="b"/>
              <a:pathLst>
                <a:path w="1673857" h="2152959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2152959"/>
                  </a:lnTo>
                  <a:lnTo>
                    <a:pt x="0" y="21529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7" name="Google Shape;587;p31"/>
            <p:cNvSpPr/>
            <p:nvPr/>
          </p:nvSpPr>
          <p:spPr>
            <a:xfrm>
              <a:off x="6572201" y="2486899"/>
              <a:ext cx="627696" cy="1260507"/>
            </a:xfrm>
            <a:custGeom>
              <a:avLst/>
              <a:gdLst/>
              <a:ahLst/>
              <a:cxnLst/>
              <a:rect l="l" t="t" r="r" b="b"/>
              <a:pathLst>
                <a:path w="1673857" h="3361352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3361352"/>
                  </a:lnTo>
                  <a:lnTo>
                    <a:pt x="0" y="33613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8" name="Google Shape;588;p31"/>
            <p:cNvSpPr/>
            <p:nvPr/>
          </p:nvSpPr>
          <p:spPr>
            <a:xfrm>
              <a:off x="7287077" y="2134592"/>
              <a:ext cx="627696" cy="1612814"/>
            </a:xfrm>
            <a:custGeom>
              <a:avLst/>
              <a:gdLst/>
              <a:ahLst/>
              <a:cxnLst/>
              <a:rect l="l" t="t" r="r" b="b"/>
              <a:pathLst>
                <a:path w="1673857" h="4300837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4300838"/>
                  </a:lnTo>
                  <a:lnTo>
                    <a:pt x="0" y="430083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9" name="Google Shape;589;p31"/>
            <p:cNvSpPr/>
            <p:nvPr/>
          </p:nvSpPr>
          <p:spPr>
            <a:xfrm>
              <a:off x="8001954" y="1631088"/>
              <a:ext cx="627696" cy="2116318"/>
            </a:xfrm>
            <a:custGeom>
              <a:avLst/>
              <a:gdLst/>
              <a:ahLst/>
              <a:cxnLst/>
              <a:rect l="l" t="t" r="r" b="b"/>
              <a:pathLst>
                <a:path w="1673857" h="5643515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5643516"/>
                  </a:lnTo>
                  <a:lnTo>
                    <a:pt x="0" y="56435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90" name="Google Shape;590;p31"/>
            <p:cNvSpPr/>
            <p:nvPr/>
          </p:nvSpPr>
          <p:spPr>
            <a:xfrm>
              <a:off x="5142448" y="3747406"/>
              <a:ext cx="627696" cy="0"/>
            </a:xfrm>
            <a:custGeom>
              <a:avLst/>
              <a:gdLst/>
              <a:ahLst/>
              <a:cxnLst/>
              <a:rect l="l" t="t" r="r" b="b"/>
              <a:pathLst>
                <a:path w="1673857" h="120000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BC49"/>
            </a:solidFill>
            <a:ln>
              <a:noFill/>
            </a:ln>
          </p:spPr>
        </p:sp>
        <p:sp>
          <p:nvSpPr>
            <p:cNvPr id="591" name="Google Shape;591;p31"/>
            <p:cNvSpPr/>
            <p:nvPr/>
          </p:nvSpPr>
          <p:spPr>
            <a:xfrm>
              <a:off x="5857325" y="3343726"/>
              <a:ext cx="627696" cy="403680"/>
            </a:xfrm>
            <a:custGeom>
              <a:avLst/>
              <a:gdLst/>
              <a:ahLst/>
              <a:cxnLst/>
              <a:rect l="l" t="t" r="r" b="b"/>
              <a:pathLst>
                <a:path w="1673857" h="1076479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1076480"/>
                  </a:lnTo>
                  <a:lnTo>
                    <a:pt x="0" y="10764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2" name="Google Shape;592;p31"/>
            <p:cNvSpPr/>
            <p:nvPr/>
          </p:nvSpPr>
          <p:spPr>
            <a:xfrm>
              <a:off x="6572201" y="2991102"/>
              <a:ext cx="627696" cy="756304"/>
            </a:xfrm>
            <a:custGeom>
              <a:avLst/>
              <a:gdLst/>
              <a:ahLst/>
              <a:cxnLst/>
              <a:rect l="l" t="t" r="r" b="b"/>
              <a:pathLst>
                <a:path w="1673857" h="2016811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2016811"/>
                  </a:lnTo>
                  <a:lnTo>
                    <a:pt x="0" y="20168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3" name="Google Shape;593;p31"/>
            <p:cNvSpPr/>
            <p:nvPr/>
          </p:nvSpPr>
          <p:spPr>
            <a:xfrm>
              <a:off x="7287077" y="2840198"/>
              <a:ext cx="627696" cy="907208"/>
            </a:xfrm>
            <a:custGeom>
              <a:avLst/>
              <a:gdLst/>
              <a:ahLst/>
              <a:cxnLst/>
              <a:rect l="l" t="t" r="r" b="b"/>
              <a:pathLst>
                <a:path w="1673857" h="2419221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2419221"/>
                  </a:lnTo>
                  <a:lnTo>
                    <a:pt x="0" y="24192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4" name="Google Shape;594;p31"/>
            <p:cNvSpPr/>
            <p:nvPr/>
          </p:nvSpPr>
          <p:spPr>
            <a:xfrm>
              <a:off x="8001954" y="2638858"/>
              <a:ext cx="627696" cy="1108548"/>
            </a:xfrm>
            <a:custGeom>
              <a:avLst/>
              <a:gdLst/>
              <a:ahLst/>
              <a:cxnLst/>
              <a:rect l="l" t="t" r="r" b="b"/>
              <a:pathLst>
                <a:path w="1673857" h="2956127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2956127"/>
                  </a:lnTo>
                  <a:lnTo>
                    <a:pt x="0" y="29561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595" name="Google Shape;595;p31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597" name="Google Shape;597;p31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Elaborate on what you want to discuss. 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6"/>
          <p:cNvSpPr txBox="1"/>
          <p:nvPr/>
        </p:nvSpPr>
        <p:spPr>
          <a:xfrm>
            <a:off x="514350" y="3674923"/>
            <a:ext cx="2622000" cy="10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Use these icons and illustrations in your Canva Presentation. Happy designing! Don't forget to delete this page before presenting. 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80" name="Google Shape;280;p26"/>
          <p:cNvGrpSpPr/>
          <p:nvPr/>
        </p:nvGrpSpPr>
        <p:grpSpPr>
          <a:xfrm>
            <a:off x="8031165" y="1433314"/>
            <a:ext cx="597284" cy="597290"/>
            <a:chOff x="16062330" y="2866629"/>
            <a:chExt cx="1194568" cy="1194579"/>
          </a:xfrm>
        </p:grpSpPr>
        <p:sp>
          <p:nvSpPr>
            <p:cNvPr id="281" name="Google Shape;281;p26"/>
            <p:cNvSpPr/>
            <p:nvPr/>
          </p:nvSpPr>
          <p:spPr>
            <a:xfrm rot="5400000">
              <a:off x="16742559" y="3082974"/>
              <a:ext cx="411625" cy="583994"/>
            </a:xfrm>
            <a:custGeom>
              <a:avLst/>
              <a:gdLst/>
              <a:ahLst/>
              <a:cxnLst/>
              <a:rect l="l" t="t" r="r" b="b"/>
              <a:pathLst>
                <a:path w="411625" h="583994" extrusionOk="0">
                  <a:moveTo>
                    <a:pt x="0" y="0"/>
                  </a:moveTo>
                  <a:lnTo>
                    <a:pt x="411626" y="0"/>
                  </a:lnTo>
                  <a:lnTo>
                    <a:pt x="411626" y="583994"/>
                  </a:lnTo>
                  <a:lnTo>
                    <a:pt x="0" y="5839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16062330" y="2866629"/>
              <a:ext cx="1194568" cy="1194579"/>
            </a:xfrm>
            <a:custGeom>
              <a:avLst/>
              <a:gdLst/>
              <a:ahLst/>
              <a:cxnLst/>
              <a:rect l="l" t="t" r="r" b="b"/>
              <a:pathLst>
                <a:path w="1194568" h="1194579" extrusionOk="0">
                  <a:moveTo>
                    <a:pt x="530216" y="1194580"/>
                  </a:moveTo>
                  <a:cubicBezTo>
                    <a:pt x="526484" y="1194580"/>
                    <a:pt x="522837" y="1193003"/>
                    <a:pt x="520260" y="1190095"/>
                  </a:cubicBezTo>
                  <a:lnTo>
                    <a:pt x="3334" y="606099"/>
                  </a:lnTo>
                  <a:cubicBezTo>
                    <a:pt x="-1111" y="601069"/>
                    <a:pt x="-1111" y="593514"/>
                    <a:pt x="3334" y="588484"/>
                  </a:cubicBezTo>
                  <a:lnTo>
                    <a:pt x="520260" y="4488"/>
                  </a:lnTo>
                  <a:cubicBezTo>
                    <a:pt x="523927" y="354"/>
                    <a:pt x="529768" y="-1100"/>
                    <a:pt x="534928" y="866"/>
                  </a:cubicBezTo>
                  <a:cubicBezTo>
                    <a:pt x="540094" y="2827"/>
                    <a:pt x="543508" y="7772"/>
                    <a:pt x="543508" y="13295"/>
                  </a:cubicBezTo>
                  <a:lnTo>
                    <a:pt x="543508" y="338718"/>
                  </a:lnTo>
                  <a:lnTo>
                    <a:pt x="1181276" y="338718"/>
                  </a:lnTo>
                  <a:cubicBezTo>
                    <a:pt x="1188617" y="338718"/>
                    <a:pt x="1194569" y="344670"/>
                    <a:pt x="1194569" y="352011"/>
                  </a:cubicBezTo>
                  <a:lnTo>
                    <a:pt x="1194569" y="842566"/>
                  </a:lnTo>
                  <a:cubicBezTo>
                    <a:pt x="1194569" y="849907"/>
                    <a:pt x="1188617" y="855858"/>
                    <a:pt x="1181276" y="855858"/>
                  </a:cubicBezTo>
                  <a:lnTo>
                    <a:pt x="543508" y="855858"/>
                  </a:lnTo>
                  <a:lnTo>
                    <a:pt x="543508" y="1181288"/>
                  </a:lnTo>
                  <a:cubicBezTo>
                    <a:pt x="543508" y="1186811"/>
                    <a:pt x="540094" y="1191757"/>
                    <a:pt x="534928" y="1193717"/>
                  </a:cubicBezTo>
                  <a:cubicBezTo>
                    <a:pt x="533390" y="1194301"/>
                    <a:pt x="531800" y="1194580"/>
                    <a:pt x="530216" y="1194580"/>
                  </a:cubicBezTo>
                  <a:close/>
                  <a:moveTo>
                    <a:pt x="31041" y="597292"/>
                  </a:moveTo>
                  <a:lnTo>
                    <a:pt x="516924" y="1146214"/>
                  </a:lnTo>
                  <a:lnTo>
                    <a:pt x="516924" y="842566"/>
                  </a:lnTo>
                  <a:cubicBezTo>
                    <a:pt x="516924" y="835226"/>
                    <a:pt x="522876" y="829274"/>
                    <a:pt x="530216" y="829274"/>
                  </a:cubicBezTo>
                  <a:lnTo>
                    <a:pt x="1167984" y="829274"/>
                  </a:lnTo>
                  <a:lnTo>
                    <a:pt x="1167984" y="365303"/>
                  </a:lnTo>
                  <a:lnTo>
                    <a:pt x="530216" y="365303"/>
                  </a:lnTo>
                  <a:cubicBezTo>
                    <a:pt x="522876" y="365303"/>
                    <a:pt x="516924" y="359351"/>
                    <a:pt x="516924" y="352011"/>
                  </a:cubicBezTo>
                  <a:lnTo>
                    <a:pt x="516924" y="48369"/>
                  </a:lnTo>
                  <a:lnTo>
                    <a:pt x="31041" y="59729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" name="Google Shape;283;p26"/>
          <p:cNvGrpSpPr/>
          <p:nvPr/>
        </p:nvGrpSpPr>
        <p:grpSpPr>
          <a:xfrm>
            <a:off x="7251385" y="1433314"/>
            <a:ext cx="551225" cy="598485"/>
            <a:chOff x="14502770" y="2866629"/>
            <a:chExt cx="1102450" cy="1196969"/>
          </a:xfrm>
        </p:grpSpPr>
        <p:sp>
          <p:nvSpPr>
            <p:cNvPr id="284" name="Google Shape;284;p26"/>
            <p:cNvSpPr/>
            <p:nvPr/>
          </p:nvSpPr>
          <p:spPr>
            <a:xfrm>
              <a:off x="14642948" y="3880516"/>
              <a:ext cx="301519" cy="171343"/>
            </a:xfrm>
            <a:custGeom>
              <a:avLst/>
              <a:gdLst/>
              <a:ahLst/>
              <a:cxnLst/>
              <a:rect l="l" t="t" r="r" b="b"/>
              <a:pathLst>
                <a:path w="301519" h="171343" extrusionOk="0">
                  <a:moveTo>
                    <a:pt x="0" y="0"/>
                  </a:moveTo>
                  <a:lnTo>
                    <a:pt x="301520" y="0"/>
                  </a:lnTo>
                  <a:lnTo>
                    <a:pt x="301520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15230128" y="3880516"/>
              <a:ext cx="206093" cy="171343"/>
            </a:xfrm>
            <a:custGeom>
              <a:avLst/>
              <a:gdLst/>
              <a:ahLst/>
              <a:cxnLst/>
              <a:rect l="l" t="t" r="r" b="b"/>
              <a:pathLst>
                <a:path w="206093" h="171343" extrusionOk="0">
                  <a:moveTo>
                    <a:pt x="0" y="0"/>
                  </a:moveTo>
                  <a:lnTo>
                    <a:pt x="206093" y="0"/>
                  </a:lnTo>
                  <a:lnTo>
                    <a:pt x="206093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14502770" y="2866629"/>
              <a:ext cx="581874" cy="1196969"/>
            </a:xfrm>
            <a:custGeom>
              <a:avLst/>
              <a:gdLst/>
              <a:ahLst/>
              <a:cxnLst/>
              <a:rect l="l" t="t" r="r" b="b"/>
              <a:pathLst>
                <a:path w="581874" h="1196969" extrusionOk="0">
                  <a:moveTo>
                    <a:pt x="570116" y="1196969"/>
                  </a:moveTo>
                  <a:lnTo>
                    <a:pt x="11758" y="1196969"/>
                  </a:lnTo>
                  <a:cubicBezTo>
                    <a:pt x="5265" y="1196969"/>
                    <a:pt x="0" y="1191715"/>
                    <a:pt x="0" y="1185234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70116" y="0"/>
                  </a:lnTo>
                  <a:cubicBezTo>
                    <a:pt x="576610" y="0"/>
                    <a:pt x="581875" y="5254"/>
                    <a:pt x="581875" y="11735"/>
                  </a:cubicBezTo>
                  <a:lnTo>
                    <a:pt x="581875" y="1185234"/>
                  </a:lnTo>
                  <a:cubicBezTo>
                    <a:pt x="581875" y="1191715"/>
                    <a:pt x="576610" y="1196969"/>
                    <a:pt x="570116" y="1196969"/>
                  </a:cubicBezTo>
                  <a:close/>
                  <a:moveTo>
                    <a:pt x="23516" y="1173499"/>
                  </a:moveTo>
                  <a:lnTo>
                    <a:pt x="558358" y="1173499"/>
                  </a:lnTo>
                  <a:lnTo>
                    <a:pt x="558358" y="23470"/>
                  </a:lnTo>
                  <a:lnTo>
                    <a:pt x="23516" y="23470"/>
                  </a:lnTo>
                  <a:lnTo>
                    <a:pt x="23516" y="11734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15061130" y="3057901"/>
              <a:ext cx="544091" cy="1005696"/>
            </a:xfrm>
            <a:custGeom>
              <a:avLst/>
              <a:gdLst/>
              <a:ahLst/>
              <a:cxnLst/>
              <a:rect l="l" t="t" r="r" b="b"/>
              <a:pathLst>
                <a:path w="544091" h="1005696" extrusionOk="0">
                  <a:moveTo>
                    <a:pt x="532333" y="1005697"/>
                  </a:moveTo>
                  <a:lnTo>
                    <a:pt x="11758" y="1005697"/>
                  </a:lnTo>
                  <a:cubicBezTo>
                    <a:pt x="5265" y="1005697"/>
                    <a:pt x="0" y="1000442"/>
                    <a:pt x="0" y="993962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32333" y="0"/>
                  </a:lnTo>
                  <a:cubicBezTo>
                    <a:pt x="538826" y="0"/>
                    <a:pt x="544091" y="5254"/>
                    <a:pt x="544091" y="11735"/>
                  </a:cubicBezTo>
                  <a:lnTo>
                    <a:pt x="544091" y="993962"/>
                  </a:lnTo>
                  <a:cubicBezTo>
                    <a:pt x="544091" y="1000442"/>
                    <a:pt x="538826" y="1005697"/>
                    <a:pt x="532333" y="1005697"/>
                  </a:cubicBezTo>
                  <a:close/>
                  <a:moveTo>
                    <a:pt x="23516" y="982227"/>
                  </a:moveTo>
                  <a:lnTo>
                    <a:pt x="520575" y="982227"/>
                  </a:lnTo>
                  <a:lnTo>
                    <a:pt x="520575" y="23470"/>
                  </a:lnTo>
                  <a:lnTo>
                    <a:pt x="23516" y="23470"/>
                  </a:lnTo>
                  <a:lnTo>
                    <a:pt x="23516" y="982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14841520" y="299393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14635620" y="299393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14635620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14635620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14635620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14635620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14841520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14841520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14841520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14841520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15381083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15175188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15175188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15175188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15175188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15381083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15381083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15381083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6" name="Google Shape;306;p26"/>
          <p:cNvGrpSpPr/>
          <p:nvPr/>
        </p:nvGrpSpPr>
        <p:grpSpPr>
          <a:xfrm>
            <a:off x="6424814" y="1451269"/>
            <a:ext cx="598484" cy="562195"/>
            <a:chOff x="12849629" y="2902538"/>
            <a:chExt cx="1196968" cy="1124389"/>
          </a:xfrm>
        </p:grpSpPr>
        <p:sp>
          <p:nvSpPr>
            <p:cNvPr id="307" name="Google Shape;307;p26"/>
            <p:cNvSpPr/>
            <p:nvPr/>
          </p:nvSpPr>
          <p:spPr>
            <a:xfrm>
              <a:off x="13628119" y="2980998"/>
              <a:ext cx="418478" cy="967467"/>
            </a:xfrm>
            <a:custGeom>
              <a:avLst/>
              <a:gdLst/>
              <a:ahLst/>
              <a:cxnLst/>
              <a:rect l="l" t="t" r="r" b="b"/>
              <a:pathLst>
                <a:path w="418478" h="967467" extrusionOk="0">
                  <a:moveTo>
                    <a:pt x="372588" y="967467"/>
                  </a:moveTo>
                  <a:lnTo>
                    <a:pt x="45891" y="967467"/>
                  </a:lnTo>
                  <a:cubicBezTo>
                    <a:pt x="20546" y="967467"/>
                    <a:pt x="0" y="946921"/>
                    <a:pt x="0" y="921576"/>
                  </a:cubicBezTo>
                  <a:lnTo>
                    <a:pt x="0" y="45891"/>
                  </a:lnTo>
                  <a:cubicBezTo>
                    <a:pt x="0" y="20546"/>
                    <a:pt x="20546" y="0"/>
                    <a:pt x="45891" y="0"/>
                  </a:cubicBezTo>
                  <a:lnTo>
                    <a:pt x="372588" y="0"/>
                  </a:lnTo>
                  <a:cubicBezTo>
                    <a:pt x="397933" y="0"/>
                    <a:pt x="418479" y="20546"/>
                    <a:pt x="418479" y="45891"/>
                  </a:cubicBezTo>
                  <a:lnTo>
                    <a:pt x="418479" y="921576"/>
                  </a:lnTo>
                  <a:cubicBezTo>
                    <a:pt x="418479" y="946921"/>
                    <a:pt x="397933" y="967467"/>
                    <a:pt x="372588" y="9674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12947260" y="2902538"/>
              <a:ext cx="1026751" cy="1124389"/>
            </a:xfrm>
            <a:custGeom>
              <a:avLst/>
              <a:gdLst/>
              <a:ahLst/>
              <a:cxnLst/>
              <a:rect l="l" t="t" r="r" b="b"/>
              <a:pathLst>
                <a:path w="1026751" h="1124389" extrusionOk="0">
                  <a:moveTo>
                    <a:pt x="1011455" y="1124390"/>
                  </a:moveTo>
                  <a:lnTo>
                    <a:pt x="15297" y="1124390"/>
                  </a:lnTo>
                  <a:cubicBezTo>
                    <a:pt x="6849" y="1124390"/>
                    <a:pt x="0" y="1117540"/>
                    <a:pt x="0" y="1109093"/>
                  </a:cubicBezTo>
                  <a:lnTo>
                    <a:pt x="0" y="752524"/>
                  </a:lnTo>
                  <a:cubicBezTo>
                    <a:pt x="0" y="744076"/>
                    <a:pt x="6849" y="737227"/>
                    <a:pt x="15297" y="737227"/>
                  </a:cubicBezTo>
                  <a:cubicBezTo>
                    <a:pt x="23745" y="737227"/>
                    <a:pt x="30594" y="744076"/>
                    <a:pt x="30594" y="752524"/>
                  </a:cubicBezTo>
                  <a:lnTo>
                    <a:pt x="30594" y="1093796"/>
                  </a:lnTo>
                  <a:lnTo>
                    <a:pt x="996158" y="1093796"/>
                  </a:lnTo>
                  <a:lnTo>
                    <a:pt x="996158" y="30594"/>
                  </a:lnTo>
                  <a:lnTo>
                    <a:pt x="30594" y="30594"/>
                  </a:lnTo>
                  <a:lnTo>
                    <a:pt x="30594" y="371866"/>
                  </a:lnTo>
                  <a:cubicBezTo>
                    <a:pt x="30594" y="380314"/>
                    <a:pt x="23745" y="387163"/>
                    <a:pt x="15297" y="387163"/>
                  </a:cubicBezTo>
                  <a:cubicBezTo>
                    <a:pt x="6849" y="387163"/>
                    <a:pt x="0" y="380314"/>
                    <a:pt x="0" y="371866"/>
                  </a:cubicBezTo>
                  <a:lnTo>
                    <a:pt x="0" y="15297"/>
                  </a:lnTo>
                  <a:cubicBezTo>
                    <a:pt x="0" y="6849"/>
                    <a:pt x="6849" y="0"/>
                    <a:pt x="15297" y="0"/>
                  </a:cubicBezTo>
                  <a:lnTo>
                    <a:pt x="1011455" y="0"/>
                  </a:lnTo>
                  <a:cubicBezTo>
                    <a:pt x="1019903" y="0"/>
                    <a:pt x="1026752" y="6849"/>
                    <a:pt x="1026752" y="15297"/>
                  </a:cubicBezTo>
                  <a:lnTo>
                    <a:pt x="1026752" y="1109093"/>
                  </a:lnTo>
                  <a:cubicBezTo>
                    <a:pt x="1026752" y="1117540"/>
                    <a:pt x="1019903" y="1124390"/>
                    <a:pt x="1011455" y="11243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12849629" y="3449432"/>
              <a:ext cx="677435" cy="30594"/>
            </a:xfrm>
            <a:custGeom>
              <a:avLst/>
              <a:gdLst/>
              <a:ahLst/>
              <a:cxnLst/>
              <a:rect l="l" t="t" r="r" b="b"/>
              <a:pathLst>
                <a:path w="677435" h="30594" extrusionOk="0">
                  <a:moveTo>
                    <a:pt x="662138" y="30594"/>
                  </a:moveTo>
                  <a:lnTo>
                    <a:pt x="15297" y="30594"/>
                  </a:lnTo>
                  <a:cubicBezTo>
                    <a:pt x="6849" y="30594"/>
                    <a:pt x="0" y="23745"/>
                    <a:pt x="0" y="15297"/>
                  </a:cubicBezTo>
                  <a:cubicBezTo>
                    <a:pt x="0" y="6849"/>
                    <a:pt x="6849" y="0"/>
                    <a:pt x="15297" y="0"/>
                  </a:cubicBezTo>
                  <a:lnTo>
                    <a:pt x="662138" y="0"/>
                  </a:lnTo>
                  <a:cubicBezTo>
                    <a:pt x="670586" y="0"/>
                    <a:pt x="677435" y="6849"/>
                    <a:pt x="677435" y="15297"/>
                  </a:cubicBezTo>
                  <a:cubicBezTo>
                    <a:pt x="677435" y="23745"/>
                    <a:pt x="670586" y="30594"/>
                    <a:pt x="662138" y="305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13204517" y="3157479"/>
              <a:ext cx="322546" cy="614498"/>
            </a:xfrm>
            <a:custGeom>
              <a:avLst/>
              <a:gdLst/>
              <a:ahLst/>
              <a:cxnLst/>
              <a:rect l="l" t="t" r="r" b="b"/>
              <a:pathLst>
                <a:path w="322546" h="614498" extrusionOk="0">
                  <a:moveTo>
                    <a:pt x="15297" y="614499"/>
                  </a:moveTo>
                  <a:cubicBezTo>
                    <a:pt x="11383" y="614499"/>
                    <a:pt x="7469" y="613005"/>
                    <a:pt x="4482" y="610017"/>
                  </a:cubicBezTo>
                  <a:cubicBezTo>
                    <a:pt x="-1494" y="604042"/>
                    <a:pt x="-1494" y="594361"/>
                    <a:pt x="4482" y="588386"/>
                  </a:cubicBezTo>
                  <a:lnTo>
                    <a:pt x="285618" y="307249"/>
                  </a:lnTo>
                  <a:lnTo>
                    <a:pt x="4482" y="26113"/>
                  </a:lnTo>
                  <a:cubicBezTo>
                    <a:pt x="-1494" y="20137"/>
                    <a:pt x="-1494" y="10457"/>
                    <a:pt x="4482" y="4482"/>
                  </a:cubicBezTo>
                  <a:cubicBezTo>
                    <a:pt x="10457" y="-1494"/>
                    <a:pt x="20137" y="-1494"/>
                    <a:pt x="26113" y="4482"/>
                  </a:cubicBezTo>
                  <a:lnTo>
                    <a:pt x="318065" y="296434"/>
                  </a:lnTo>
                  <a:cubicBezTo>
                    <a:pt x="324040" y="302409"/>
                    <a:pt x="324040" y="312089"/>
                    <a:pt x="318065" y="318065"/>
                  </a:cubicBezTo>
                  <a:lnTo>
                    <a:pt x="26113" y="610017"/>
                  </a:lnTo>
                  <a:cubicBezTo>
                    <a:pt x="23125" y="613005"/>
                    <a:pt x="19211" y="614499"/>
                    <a:pt x="15297" y="614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26"/>
          <p:cNvGrpSpPr/>
          <p:nvPr/>
        </p:nvGrpSpPr>
        <p:grpSpPr>
          <a:xfrm>
            <a:off x="5598244" y="1447461"/>
            <a:ext cx="598485" cy="570229"/>
            <a:chOff x="11196488" y="2894921"/>
            <a:chExt cx="1196969" cy="1140459"/>
          </a:xfrm>
        </p:grpSpPr>
        <p:sp>
          <p:nvSpPr>
            <p:cNvPr id="312" name="Google Shape;312;p26"/>
            <p:cNvSpPr/>
            <p:nvPr/>
          </p:nvSpPr>
          <p:spPr>
            <a:xfrm>
              <a:off x="11259193" y="2960140"/>
              <a:ext cx="1071558" cy="1075240"/>
            </a:xfrm>
            <a:custGeom>
              <a:avLst/>
              <a:gdLst/>
              <a:ahLst/>
              <a:cxnLst/>
              <a:rect l="l" t="t" r="r" b="b"/>
              <a:pathLst>
                <a:path w="1071558" h="1075240" extrusionOk="0">
                  <a:moveTo>
                    <a:pt x="1058240" y="1075241"/>
                  </a:moveTo>
                  <a:lnTo>
                    <a:pt x="13319" y="1075241"/>
                  </a:lnTo>
                  <a:cubicBezTo>
                    <a:pt x="5964" y="1075241"/>
                    <a:pt x="0" y="1069285"/>
                    <a:pt x="0" y="10619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lnTo>
                    <a:pt x="1058240" y="0"/>
                  </a:lnTo>
                  <a:cubicBezTo>
                    <a:pt x="1065595" y="0"/>
                    <a:pt x="1071559" y="5956"/>
                    <a:pt x="1071559" y="13301"/>
                  </a:cubicBezTo>
                  <a:lnTo>
                    <a:pt x="1071559" y="1061940"/>
                  </a:lnTo>
                  <a:cubicBezTo>
                    <a:pt x="1071559" y="1069285"/>
                    <a:pt x="1065595" y="1075241"/>
                    <a:pt x="1058240" y="1075241"/>
                  </a:cubicBezTo>
                  <a:close/>
                  <a:moveTo>
                    <a:pt x="26638" y="1048639"/>
                  </a:moveTo>
                  <a:lnTo>
                    <a:pt x="1044921" y="1048639"/>
                  </a:lnTo>
                  <a:lnTo>
                    <a:pt x="1044921" y="26602"/>
                  </a:lnTo>
                  <a:lnTo>
                    <a:pt x="26638" y="26602"/>
                  </a:lnTo>
                  <a:lnTo>
                    <a:pt x="26638" y="10486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11196488" y="3227875"/>
              <a:ext cx="1196969" cy="26602"/>
            </a:xfrm>
            <a:custGeom>
              <a:avLst/>
              <a:gdLst/>
              <a:ahLst/>
              <a:cxnLst/>
              <a:rect l="l" t="t" r="r" b="b"/>
              <a:pathLst>
                <a:path w="1196969" h="26602" extrusionOk="0">
                  <a:moveTo>
                    <a:pt x="1183650" y="26602"/>
                  </a:moveTo>
                  <a:lnTo>
                    <a:pt x="13319" y="26602"/>
                  </a:lnTo>
                  <a:cubicBezTo>
                    <a:pt x="5964" y="26602"/>
                    <a:pt x="0" y="20646"/>
                    <a:pt x="0" y="13301"/>
                  </a:cubicBezTo>
                  <a:cubicBezTo>
                    <a:pt x="0" y="5956"/>
                    <a:pt x="5964" y="0"/>
                    <a:pt x="13319" y="0"/>
                  </a:cubicBezTo>
                  <a:lnTo>
                    <a:pt x="1183650" y="0"/>
                  </a:lnTo>
                  <a:cubicBezTo>
                    <a:pt x="1191006" y="0"/>
                    <a:pt x="1196969" y="5956"/>
                    <a:pt x="1196969" y="13301"/>
                  </a:cubicBezTo>
                  <a:cubicBezTo>
                    <a:pt x="1196969" y="20646"/>
                    <a:pt x="1191006" y="26602"/>
                    <a:pt x="1183650" y="26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12111616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11889482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11667341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11445207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11465006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26"/>
            <p:cNvSpPr/>
            <p:nvPr/>
          </p:nvSpPr>
          <p:spPr>
            <a:xfrm rot="10800000">
              <a:off x="11968961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11716985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11465006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26"/>
            <p:cNvSpPr/>
            <p:nvPr/>
          </p:nvSpPr>
          <p:spPr>
            <a:xfrm rot="10800000">
              <a:off x="11968961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11716985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" name="Google Shape;324;p26"/>
          <p:cNvGrpSpPr/>
          <p:nvPr/>
        </p:nvGrpSpPr>
        <p:grpSpPr>
          <a:xfrm>
            <a:off x="4771673" y="1436579"/>
            <a:ext cx="598484" cy="591795"/>
            <a:chOff x="9543346" y="2873157"/>
            <a:chExt cx="1196968" cy="1183590"/>
          </a:xfrm>
        </p:grpSpPr>
        <p:sp>
          <p:nvSpPr>
            <p:cNvPr id="325" name="Google Shape;325;p26"/>
            <p:cNvSpPr/>
            <p:nvPr/>
          </p:nvSpPr>
          <p:spPr>
            <a:xfrm>
              <a:off x="10195073" y="2957484"/>
              <a:ext cx="545241" cy="1099263"/>
            </a:xfrm>
            <a:custGeom>
              <a:avLst/>
              <a:gdLst/>
              <a:ahLst/>
              <a:cxnLst/>
              <a:rect l="l" t="t" r="r" b="b"/>
              <a:pathLst>
                <a:path w="545241" h="1099263" extrusionOk="0">
                  <a:moveTo>
                    <a:pt x="464069" y="1099263"/>
                  </a:moveTo>
                  <a:lnTo>
                    <a:pt x="81172" y="1099263"/>
                  </a:lnTo>
                  <a:cubicBezTo>
                    <a:pt x="36342" y="1099263"/>
                    <a:pt x="0" y="1062955"/>
                    <a:pt x="0" y="1018166"/>
                  </a:cubicBezTo>
                  <a:lnTo>
                    <a:pt x="0" y="81098"/>
                  </a:lnTo>
                  <a:cubicBezTo>
                    <a:pt x="0" y="36309"/>
                    <a:pt x="36342" y="0"/>
                    <a:pt x="81172" y="0"/>
                  </a:cubicBezTo>
                  <a:lnTo>
                    <a:pt x="464069" y="0"/>
                  </a:lnTo>
                  <a:cubicBezTo>
                    <a:pt x="508899" y="0"/>
                    <a:pt x="545241" y="36309"/>
                    <a:pt x="545241" y="81098"/>
                  </a:cubicBezTo>
                  <a:lnTo>
                    <a:pt x="545241" y="1018166"/>
                  </a:lnTo>
                  <a:cubicBezTo>
                    <a:pt x="545241" y="1062955"/>
                    <a:pt x="508899" y="1099263"/>
                    <a:pt x="464069" y="10992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9543346" y="2873157"/>
              <a:ext cx="1150289" cy="1154722"/>
            </a:xfrm>
            <a:custGeom>
              <a:avLst/>
              <a:gdLst/>
              <a:ahLst/>
              <a:cxnLst/>
              <a:rect l="l" t="t" r="r" b="b"/>
              <a:pathLst>
                <a:path w="1150289" h="1154722" extrusionOk="0">
                  <a:moveTo>
                    <a:pt x="1060450" y="1154723"/>
                  </a:moveTo>
                  <a:lnTo>
                    <a:pt x="89840" y="1154723"/>
                  </a:lnTo>
                  <a:cubicBezTo>
                    <a:pt x="40302" y="1154723"/>
                    <a:pt x="0" y="1114458"/>
                    <a:pt x="0" y="1064958"/>
                  </a:cubicBezTo>
                  <a:lnTo>
                    <a:pt x="0" y="89758"/>
                  </a:lnTo>
                  <a:cubicBezTo>
                    <a:pt x="0" y="40265"/>
                    <a:pt x="40302" y="0"/>
                    <a:pt x="89840" y="0"/>
                  </a:cubicBezTo>
                  <a:lnTo>
                    <a:pt x="1060450" y="0"/>
                  </a:lnTo>
                  <a:cubicBezTo>
                    <a:pt x="1109988" y="0"/>
                    <a:pt x="1150290" y="40265"/>
                    <a:pt x="1150290" y="89758"/>
                  </a:cubicBezTo>
                  <a:lnTo>
                    <a:pt x="1150290" y="1064958"/>
                  </a:lnTo>
                  <a:cubicBezTo>
                    <a:pt x="1150290" y="1114458"/>
                    <a:pt x="1109988" y="1154723"/>
                    <a:pt x="1060450" y="1154723"/>
                  </a:cubicBezTo>
                  <a:close/>
                  <a:moveTo>
                    <a:pt x="89840" y="28569"/>
                  </a:moveTo>
                  <a:cubicBezTo>
                    <a:pt x="56073" y="28569"/>
                    <a:pt x="28595" y="56021"/>
                    <a:pt x="28595" y="89758"/>
                  </a:cubicBezTo>
                  <a:lnTo>
                    <a:pt x="28595" y="1064958"/>
                  </a:lnTo>
                  <a:cubicBezTo>
                    <a:pt x="28595" y="1098702"/>
                    <a:pt x="56073" y="1126154"/>
                    <a:pt x="89840" y="1126154"/>
                  </a:cubicBezTo>
                  <a:lnTo>
                    <a:pt x="1060450" y="1126154"/>
                  </a:lnTo>
                  <a:cubicBezTo>
                    <a:pt x="1094217" y="1126154"/>
                    <a:pt x="1121695" y="1098702"/>
                    <a:pt x="1121695" y="1064958"/>
                  </a:cubicBezTo>
                  <a:lnTo>
                    <a:pt x="1121695" y="89758"/>
                  </a:lnTo>
                  <a:cubicBezTo>
                    <a:pt x="1121695" y="56021"/>
                    <a:pt x="1094217" y="28569"/>
                    <a:pt x="1060450" y="28569"/>
                  </a:cubicBezTo>
                  <a:lnTo>
                    <a:pt x="89840" y="285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9747823" y="3230416"/>
              <a:ext cx="741334" cy="523906"/>
            </a:xfrm>
            <a:custGeom>
              <a:avLst/>
              <a:gdLst/>
              <a:ahLst/>
              <a:cxnLst/>
              <a:rect l="l" t="t" r="r" b="b"/>
              <a:pathLst>
                <a:path w="741334" h="523906" extrusionOk="0">
                  <a:moveTo>
                    <a:pt x="231236" y="523907"/>
                  </a:moveTo>
                  <a:cubicBezTo>
                    <a:pt x="227578" y="523907"/>
                    <a:pt x="223920" y="522512"/>
                    <a:pt x="221128" y="519722"/>
                  </a:cubicBezTo>
                  <a:lnTo>
                    <a:pt x="4189" y="302982"/>
                  </a:lnTo>
                  <a:cubicBezTo>
                    <a:pt x="-1396" y="297403"/>
                    <a:pt x="-1396" y="288363"/>
                    <a:pt x="4189" y="282784"/>
                  </a:cubicBezTo>
                  <a:cubicBezTo>
                    <a:pt x="9774" y="277204"/>
                    <a:pt x="18821" y="277204"/>
                    <a:pt x="24406" y="282784"/>
                  </a:cubicBezTo>
                  <a:lnTo>
                    <a:pt x="231236" y="489424"/>
                  </a:lnTo>
                  <a:lnTo>
                    <a:pt x="716929" y="4185"/>
                  </a:lnTo>
                  <a:cubicBezTo>
                    <a:pt x="722513" y="-1395"/>
                    <a:pt x="731561" y="-1395"/>
                    <a:pt x="737146" y="4185"/>
                  </a:cubicBezTo>
                  <a:cubicBezTo>
                    <a:pt x="742731" y="9765"/>
                    <a:pt x="742731" y="18804"/>
                    <a:pt x="737146" y="24384"/>
                  </a:cubicBezTo>
                  <a:lnTo>
                    <a:pt x="241345" y="519722"/>
                  </a:lnTo>
                  <a:cubicBezTo>
                    <a:pt x="238553" y="522512"/>
                    <a:pt x="234895" y="523907"/>
                    <a:pt x="231236" y="523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8" name="Google Shape;328;p26"/>
          <p:cNvGrpSpPr/>
          <p:nvPr/>
        </p:nvGrpSpPr>
        <p:grpSpPr>
          <a:xfrm>
            <a:off x="4771673" y="4098131"/>
            <a:ext cx="597290" cy="531032"/>
            <a:chOff x="9543346" y="8196262"/>
            <a:chExt cx="1194579" cy="1062065"/>
          </a:xfrm>
        </p:grpSpPr>
        <p:sp>
          <p:nvSpPr>
            <p:cNvPr id="329" name="Google Shape;329;p26"/>
            <p:cNvSpPr/>
            <p:nvPr/>
          </p:nvSpPr>
          <p:spPr>
            <a:xfrm>
              <a:off x="9543346" y="8270375"/>
              <a:ext cx="395706" cy="913840"/>
            </a:xfrm>
            <a:custGeom>
              <a:avLst/>
              <a:gdLst/>
              <a:ahLst/>
              <a:cxnLst/>
              <a:rect l="l" t="t" r="r" b="b"/>
              <a:pathLst>
                <a:path w="395706" h="913840" extrusionOk="0">
                  <a:moveTo>
                    <a:pt x="43394" y="0"/>
                  </a:moveTo>
                  <a:lnTo>
                    <a:pt x="352312" y="0"/>
                  </a:lnTo>
                  <a:cubicBezTo>
                    <a:pt x="376278" y="0"/>
                    <a:pt x="395706" y="19407"/>
                    <a:pt x="395706" y="43348"/>
                  </a:cubicBezTo>
                  <a:lnTo>
                    <a:pt x="395706" y="870493"/>
                  </a:lnTo>
                  <a:cubicBezTo>
                    <a:pt x="395706" y="894434"/>
                    <a:pt x="376278" y="913841"/>
                    <a:pt x="352312" y="913841"/>
                  </a:cubicBezTo>
                  <a:lnTo>
                    <a:pt x="43394" y="913841"/>
                  </a:lnTo>
                  <a:cubicBezTo>
                    <a:pt x="19428" y="913841"/>
                    <a:pt x="0" y="894434"/>
                    <a:pt x="0" y="870493"/>
                  </a:cubicBezTo>
                  <a:lnTo>
                    <a:pt x="0" y="43348"/>
                  </a:lnTo>
                  <a:cubicBezTo>
                    <a:pt x="0" y="19407"/>
                    <a:pt x="19428" y="0"/>
                    <a:pt x="43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9611976" y="8196262"/>
              <a:ext cx="727810" cy="1062065"/>
            </a:xfrm>
            <a:custGeom>
              <a:avLst/>
              <a:gdLst/>
              <a:ahLst/>
              <a:cxnLst/>
              <a:rect l="l" t="t" r="r" b="b"/>
              <a:pathLst>
                <a:path w="727810" h="1062065" extrusionOk="0">
                  <a:moveTo>
                    <a:pt x="713346" y="1062065"/>
                  </a:moveTo>
                  <a:lnTo>
                    <a:pt x="14465" y="1062065"/>
                  </a:lnTo>
                  <a:cubicBezTo>
                    <a:pt x="6477" y="1062065"/>
                    <a:pt x="0" y="1055596"/>
                    <a:pt x="0" y="1047616"/>
                  </a:cubicBezTo>
                  <a:lnTo>
                    <a:pt x="0" y="14449"/>
                  </a:lnTo>
                  <a:cubicBezTo>
                    <a:pt x="0" y="6470"/>
                    <a:pt x="6477" y="0"/>
                    <a:pt x="14465" y="0"/>
                  </a:cubicBezTo>
                  <a:lnTo>
                    <a:pt x="713346" y="0"/>
                  </a:lnTo>
                  <a:cubicBezTo>
                    <a:pt x="721334" y="0"/>
                    <a:pt x="727811" y="6470"/>
                    <a:pt x="727811" y="14449"/>
                  </a:cubicBezTo>
                  <a:lnTo>
                    <a:pt x="727811" y="351254"/>
                  </a:lnTo>
                  <a:cubicBezTo>
                    <a:pt x="727811" y="359233"/>
                    <a:pt x="721334" y="365703"/>
                    <a:pt x="713346" y="365703"/>
                  </a:cubicBezTo>
                  <a:cubicBezTo>
                    <a:pt x="705358" y="365703"/>
                    <a:pt x="698881" y="359233"/>
                    <a:pt x="698881" y="351254"/>
                  </a:cubicBezTo>
                  <a:lnTo>
                    <a:pt x="698881" y="28898"/>
                  </a:lnTo>
                  <a:lnTo>
                    <a:pt x="28929" y="28898"/>
                  </a:lnTo>
                  <a:lnTo>
                    <a:pt x="28929" y="1033167"/>
                  </a:lnTo>
                  <a:lnTo>
                    <a:pt x="698881" y="1033167"/>
                  </a:lnTo>
                  <a:lnTo>
                    <a:pt x="698881" y="710812"/>
                  </a:lnTo>
                  <a:cubicBezTo>
                    <a:pt x="698881" y="702832"/>
                    <a:pt x="705358" y="696362"/>
                    <a:pt x="713346" y="696362"/>
                  </a:cubicBezTo>
                  <a:cubicBezTo>
                    <a:pt x="721334" y="696362"/>
                    <a:pt x="727811" y="702832"/>
                    <a:pt x="727811" y="710812"/>
                  </a:cubicBezTo>
                  <a:lnTo>
                    <a:pt x="727811" y="1047616"/>
                  </a:lnTo>
                  <a:cubicBezTo>
                    <a:pt x="727811" y="1055596"/>
                    <a:pt x="721334" y="1062065"/>
                    <a:pt x="713346" y="10620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10097348" y="8712849"/>
              <a:ext cx="640577" cy="28898"/>
            </a:xfrm>
            <a:custGeom>
              <a:avLst/>
              <a:gdLst/>
              <a:ahLst/>
              <a:cxnLst/>
              <a:rect l="l" t="t" r="r" b="b"/>
              <a:pathLst>
                <a:path w="640577" h="28898" extrusionOk="0">
                  <a:moveTo>
                    <a:pt x="626113" y="28898"/>
                  </a:moveTo>
                  <a:lnTo>
                    <a:pt x="14465" y="28898"/>
                  </a:lnTo>
                  <a:cubicBezTo>
                    <a:pt x="6477" y="28898"/>
                    <a:pt x="0" y="22429"/>
                    <a:pt x="0" y="14449"/>
                  </a:cubicBezTo>
                  <a:cubicBezTo>
                    <a:pt x="0" y="6470"/>
                    <a:pt x="6477" y="0"/>
                    <a:pt x="14465" y="0"/>
                  </a:cubicBezTo>
                  <a:lnTo>
                    <a:pt x="626113" y="0"/>
                  </a:lnTo>
                  <a:cubicBezTo>
                    <a:pt x="634101" y="0"/>
                    <a:pt x="640578" y="6470"/>
                    <a:pt x="640578" y="14449"/>
                  </a:cubicBezTo>
                  <a:cubicBezTo>
                    <a:pt x="640578" y="22429"/>
                    <a:pt x="634101" y="28898"/>
                    <a:pt x="626113" y="288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10432931" y="8437079"/>
              <a:ext cx="304994" cy="580437"/>
            </a:xfrm>
            <a:custGeom>
              <a:avLst/>
              <a:gdLst/>
              <a:ahLst/>
              <a:cxnLst/>
              <a:rect l="l" t="t" r="r" b="b"/>
              <a:pathLst>
                <a:path w="304994" h="580437" extrusionOk="0">
                  <a:moveTo>
                    <a:pt x="14465" y="580437"/>
                  </a:moveTo>
                  <a:cubicBezTo>
                    <a:pt x="10764" y="580437"/>
                    <a:pt x="7063" y="579026"/>
                    <a:pt x="4238" y="576204"/>
                  </a:cubicBezTo>
                  <a:cubicBezTo>
                    <a:pt x="-1413" y="570560"/>
                    <a:pt x="-1413" y="561416"/>
                    <a:pt x="4238" y="555772"/>
                  </a:cubicBezTo>
                  <a:lnTo>
                    <a:pt x="270076" y="290219"/>
                  </a:lnTo>
                  <a:lnTo>
                    <a:pt x="4238" y="24665"/>
                  </a:lnTo>
                  <a:cubicBezTo>
                    <a:pt x="-1413" y="19021"/>
                    <a:pt x="-1413" y="9877"/>
                    <a:pt x="4238" y="4233"/>
                  </a:cubicBezTo>
                  <a:cubicBezTo>
                    <a:pt x="9888" y="-1411"/>
                    <a:pt x="19041" y="-1411"/>
                    <a:pt x="24692" y="4233"/>
                  </a:cubicBezTo>
                  <a:lnTo>
                    <a:pt x="300757" y="280003"/>
                  </a:lnTo>
                  <a:cubicBezTo>
                    <a:pt x="306407" y="285647"/>
                    <a:pt x="306407" y="294790"/>
                    <a:pt x="300757" y="300435"/>
                  </a:cubicBezTo>
                  <a:lnTo>
                    <a:pt x="24692" y="576204"/>
                  </a:lnTo>
                  <a:cubicBezTo>
                    <a:pt x="21867" y="579026"/>
                    <a:pt x="18166" y="580437"/>
                    <a:pt x="14465" y="5804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26"/>
          <p:cNvGrpSpPr/>
          <p:nvPr/>
        </p:nvGrpSpPr>
        <p:grpSpPr>
          <a:xfrm>
            <a:off x="7213676" y="525465"/>
            <a:ext cx="509729" cy="598484"/>
            <a:chOff x="14427352" y="1050931"/>
            <a:chExt cx="1019457" cy="1196968"/>
          </a:xfrm>
        </p:grpSpPr>
        <p:sp>
          <p:nvSpPr>
            <p:cNvPr id="334" name="Google Shape;334;p26"/>
            <p:cNvSpPr/>
            <p:nvPr/>
          </p:nvSpPr>
          <p:spPr>
            <a:xfrm>
              <a:off x="14824878" y="1701402"/>
              <a:ext cx="276972" cy="419855"/>
            </a:xfrm>
            <a:custGeom>
              <a:avLst/>
              <a:gdLst/>
              <a:ahLst/>
              <a:cxnLst/>
              <a:rect l="l" t="t" r="r" b="b"/>
              <a:pathLst>
                <a:path w="276972" h="419855" extrusionOk="0">
                  <a:moveTo>
                    <a:pt x="0" y="286271"/>
                  </a:moveTo>
                  <a:lnTo>
                    <a:pt x="0" y="386873"/>
                  </a:lnTo>
                  <a:cubicBezTo>
                    <a:pt x="0" y="414837"/>
                    <a:pt x="32696" y="430065"/>
                    <a:pt x="54138" y="412089"/>
                  </a:cubicBezTo>
                  <a:lnTo>
                    <a:pt x="265203" y="235143"/>
                  </a:lnTo>
                  <a:cubicBezTo>
                    <a:pt x="280895" y="221987"/>
                    <a:pt x="280895" y="197868"/>
                    <a:pt x="265203" y="184712"/>
                  </a:cubicBezTo>
                  <a:lnTo>
                    <a:pt x="54138" y="7766"/>
                  </a:lnTo>
                  <a:cubicBezTo>
                    <a:pt x="32696" y="-10210"/>
                    <a:pt x="0" y="5018"/>
                    <a:pt x="0" y="32982"/>
                  </a:cubicBezTo>
                  <a:lnTo>
                    <a:pt x="0" y="2862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14427352" y="1574759"/>
              <a:ext cx="1019457" cy="673140"/>
            </a:xfrm>
            <a:custGeom>
              <a:avLst/>
              <a:gdLst/>
              <a:ahLst/>
              <a:cxnLst/>
              <a:rect l="l" t="t" r="r" b="b"/>
              <a:pathLst>
                <a:path w="1019457" h="673140" extrusionOk="0">
                  <a:moveTo>
                    <a:pt x="1005269" y="673141"/>
                  </a:moveTo>
                  <a:lnTo>
                    <a:pt x="14189" y="673141"/>
                  </a:lnTo>
                  <a:cubicBezTo>
                    <a:pt x="6353" y="673141"/>
                    <a:pt x="0" y="666795"/>
                    <a:pt x="0" y="658967"/>
                  </a:cubicBezTo>
                  <a:lnTo>
                    <a:pt x="0" y="14173"/>
                  </a:lnTo>
                  <a:cubicBezTo>
                    <a:pt x="0" y="6346"/>
                    <a:pt x="6353" y="0"/>
                    <a:pt x="14189" y="0"/>
                  </a:cubicBezTo>
                  <a:lnTo>
                    <a:pt x="1005269" y="0"/>
                  </a:lnTo>
                  <a:cubicBezTo>
                    <a:pt x="1013104" y="0"/>
                    <a:pt x="1019457" y="6346"/>
                    <a:pt x="1019457" y="14173"/>
                  </a:cubicBezTo>
                  <a:lnTo>
                    <a:pt x="1019457" y="658967"/>
                  </a:lnTo>
                  <a:cubicBezTo>
                    <a:pt x="1019457" y="666795"/>
                    <a:pt x="1013104" y="673141"/>
                    <a:pt x="1005269" y="673141"/>
                  </a:cubicBezTo>
                  <a:close/>
                  <a:moveTo>
                    <a:pt x="28377" y="644794"/>
                  </a:moveTo>
                  <a:lnTo>
                    <a:pt x="991080" y="644794"/>
                  </a:lnTo>
                  <a:lnTo>
                    <a:pt x="991080" y="28347"/>
                  </a:lnTo>
                  <a:lnTo>
                    <a:pt x="28377" y="28347"/>
                  </a:lnTo>
                  <a:lnTo>
                    <a:pt x="28377" y="6447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15011236" y="1050931"/>
              <a:ext cx="435571" cy="435106"/>
            </a:xfrm>
            <a:custGeom>
              <a:avLst/>
              <a:gdLst/>
              <a:ahLst/>
              <a:cxnLst/>
              <a:rect l="l" t="t" r="r" b="b"/>
              <a:pathLst>
                <a:path w="435571" h="435106" extrusionOk="0">
                  <a:moveTo>
                    <a:pt x="421383" y="435106"/>
                  </a:moveTo>
                  <a:lnTo>
                    <a:pt x="14189" y="435106"/>
                  </a:lnTo>
                  <a:cubicBezTo>
                    <a:pt x="6353" y="435106"/>
                    <a:pt x="0" y="428760"/>
                    <a:pt x="0" y="420933"/>
                  </a:cubicBezTo>
                  <a:lnTo>
                    <a:pt x="0" y="14173"/>
                  </a:lnTo>
                  <a:cubicBezTo>
                    <a:pt x="0" y="6346"/>
                    <a:pt x="6353" y="0"/>
                    <a:pt x="14189" y="0"/>
                  </a:cubicBezTo>
                  <a:lnTo>
                    <a:pt x="421383" y="0"/>
                  </a:lnTo>
                  <a:cubicBezTo>
                    <a:pt x="429218" y="0"/>
                    <a:pt x="435571" y="6346"/>
                    <a:pt x="435571" y="14173"/>
                  </a:cubicBezTo>
                  <a:lnTo>
                    <a:pt x="435571" y="420933"/>
                  </a:lnTo>
                  <a:cubicBezTo>
                    <a:pt x="435571" y="428760"/>
                    <a:pt x="429218" y="435106"/>
                    <a:pt x="421383" y="435106"/>
                  </a:cubicBezTo>
                  <a:close/>
                  <a:moveTo>
                    <a:pt x="28377" y="406759"/>
                  </a:moveTo>
                  <a:lnTo>
                    <a:pt x="407194" y="406759"/>
                  </a:lnTo>
                  <a:lnTo>
                    <a:pt x="407194" y="28347"/>
                  </a:lnTo>
                  <a:lnTo>
                    <a:pt x="28377" y="28347"/>
                  </a:lnTo>
                  <a:lnTo>
                    <a:pt x="28377" y="4067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14427352" y="1050931"/>
              <a:ext cx="435571" cy="435106"/>
            </a:xfrm>
            <a:custGeom>
              <a:avLst/>
              <a:gdLst/>
              <a:ahLst/>
              <a:cxnLst/>
              <a:rect l="l" t="t" r="r" b="b"/>
              <a:pathLst>
                <a:path w="435571" h="435106" extrusionOk="0">
                  <a:moveTo>
                    <a:pt x="421383" y="435106"/>
                  </a:moveTo>
                  <a:lnTo>
                    <a:pt x="14189" y="435106"/>
                  </a:lnTo>
                  <a:cubicBezTo>
                    <a:pt x="6353" y="435106"/>
                    <a:pt x="0" y="428760"/>
                    <a:pt x="0" y="420933"/>
                  </a:cubicBezTo>
                  <a:lnTo>
                    <a:pt x="0" y="14173"/>
                  </a:lnTo>
                  <a:cubicBezTo>
                    <a:pt x="0" y="6346"/>
                    <a:pt x="6353" y="0"/>
                    <a:pt x="14189" y="0"/>
                  </a:cubicBezTo>
                  <a:lnTo>
                    <a:pt x="421383" y="0"/>
                  </a:lnTo>
                  <a:cubicBezTo>
                    <a:pt x="429218" y="0"/>
                    <a:pt x="435571" y="6346"/>
                    <a:pt x="435571" y="14173"/>
                  </a:cubicBezTo>
                  <a:lnTo>
                    <a:pt x="435571" y="420933"/>
                  </a:lnTo>
                  <a:cubicBezTo>
                    <a:pt x="435571" y="428760"/>
                    <a:pt x="429218" y="435106"/>
                    <a:pt x="421383" y="435106"/>
                  </a:cubicBezTo>
                  <a:close/>
                  <a:moveTo>
                    <a:pt x="28377" y="406759"/>
                  </a:moveTo>
                  <a:lnTo>
                    <a:pt x="407194" y="406759"/>
                  </a:lnTo>
                  <a:lnTo>
                    <a:pt x="407194" y="28347"/>
                  </a:lnTo>
                  <a:lnTo>
                    <a:pt x="28377" y="28347"/>
                  </a:lnTo>
                  <a:lnTo>
                    <a:pt x="28377" y="4067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14672184" y="1131497"/>
              <a:ext cx="65558" cy="268322"/>
            </a:xfrm>
            <a:custGeom>
              <a:avLst/>
              <a:gdLst/>
              <a:ahLst/>
              <a:cxnLst/>
              <a:rect l="l" t="t" r="r" b="b"/>
              <a:pathLst>
                <a:path w="65558" h="268322" extrusionOk="0">
                  <a:moveTo>
                    <a:pt x="14212" y="268323"/>
                  </a:moveTo>
                  <a:cubicBezTo>
                    <a:pt x="13485" y="268323"/>
                    <a:pt x="12757" y="268267"/>
                    <a:pt x="12023" y="268156"/>
                  </a:cubicBezTo>
                  <a:cubicBezTo>
                    <a:pt x="4277" y="266959"/>
                    <a:pt x="-1030" y="259720"/>
                    <a:pt x="169" y="251983"/>
                  </a:cubicBezTo>
                  <a:lnTo>
                    <a:pt x="37345" y="12004"/>
                  </a:lnTo>
                  <a:cubicBezTo>
                    <a:pt x="38550" y="4260"/>
                    <a:pt x="45873" y="-1007"/>
                    <a:pt x="53535" y="163"/>
                  </a:cubicBezTo>
                  <a:cubicBezTo>
                    <a:pt x="61281" y="1360"/>
                    <a:pt x="66588" y="8599"/>
                    <a:pt x="65389" y="16336"/>
                  </a:cubicBezTo>
                  <a:lnTo>
                    <a:pt x="28214" y="256315"/>
                  </a:lnTo>
                  <a:cubicBezTo>
                    <a:pt x="27126" y="263319"/>
                    <a:pt x="21085" y="268323"/>
                    <a:pt x="14212" y="268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14563505" y="1131497"/>
              <a:ext cx="65558" cy="268322"/>
            </a:xfrm>
            <a:custGeom>
              <a:avLst/>
              <a:gdLst/>
              <a:ahLst/>
              <a:cxnLst/>
              <a:rect l="l" t="t" r="r" b="b"/>
              <a:pathLst>
                <a:path w="65558" h="268322" extrusionOk="0">
                  <a:moveTo>
                    <a:pt x="14212" y="268323"/>
                  </a:moveTo>
                  <a:cubicBezTo>
                    <a:pt x="13485" y="268323"/>
                    <a:pt x="12757" y="268267"/>
                    <a:pt x="12023" y="268156"/>
                  </a:cubicBezTo>
                  <a:cubicBezTo>
                    <a:pt x="4277" y="266959"/>
                    <a:pt x="-1030" y="259720"/>
                    <a:pt x="169" y="251983"/>
                  </a:cubicBezTo>
                  <a:lnTo>
                    <a:pt x="37345" y="12004"/>
                  </a:lnTo>
                  <a:cubicBezTo>
                    <a:pt x="38543" y="4260"/>
                    <a:pt x="45831" y="-1007"/>
                    <a:pt x="53535" y="163"/>
                  </a:cubicBezTo>
                  <a:cubicBezTo>
                    <a:pt x="61281" y="1360"/>
                    <a:pt x="66588" y="8599"/>
                    <a:pt x="65389" y="16336"/>
                  </a:cubicBezTo>
                  <a:lnTo>
                    <a:pt x="28214" y="256315"/>
                  </a:lnTo>
                  <a:cubicBezTo>
                    <a:pt x="27126" y="263319"/>
                    <a:pt x="21085" y="268323"/>
                    <a:pt x="14212" y="268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14524723" y="1197205"/>
              <a:ext cx="268612" cy="28346"/>
            </a:xfrm>
            <a:custGeom>
              <a:avLst/>
              <a:gdLst/>
              <a:ahLst/>
              <a:cxnLst/>
              <a:rect l="l" t="t" r="r" b="b"/>
              <a:pathLst>
                <a:path w="268612" h="28346" extrusionOk="0">
                  <a:moveTo>
                    <a:pt x="254424" y="28347"/>
                  </a:moveTo>
                  <a:lnTo>
                    <a:pt x="14189" y="28347"/>
                  </a:lnTo>
                  <a:cubicBezTo>
                    <a:pt x="6353" y="28347"/>
                    <a:pt x="0" y="22001"/>
                    <a:pt x="0" y="14173"/>
                  </a:cubicBezTo>
                  <a:cubicBezTo>
                    <a:pt x="0" y="6346"/>
                    <a:pt x="6353" y="0"/>
                    <a:pt x="14189" y="0"/>
                  </a:cubicBezTo>
                  <a:lnTo>
                    <a:pt x="254424" y="0"/>
                  </a:lnTo>
                  <a:cubicBezTo>
                    <a:pt x="262260" y="0"/>
                    <a:pt x="268613" y="6346"/>
                    <a:pt x="268613" y="14173"/>
                  </a:cubicBezTo>
                  <a:cubicBezTo>
                    <a:pt x="268613" y="22001"/>
                    <a:pt x="262260" y="28347"/>
                    <a:pt x="254424" y="283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14507909" y="1305768"/>
              <a:ext cx="268612" cy="28346"/>
            </a:xfrm>
            <a:custGeom>
              <a:avLst/>
              <a:gdLst/>
              <a:ahLst/>
              <a:cxnLst/>
              <a:rect l="l" t="t" r="r" b="b"/>
              <a:pathLst>
                <a:path w="268612" h="28346" extrusionOk="0">
                  <a:moveTo>
                    <a:pt x="254424" y="28347"/>
                  </a:moveTo>
                  <a:lnTo>
                    <a:pt x="14189" y="28347"/>
                  </a:lnTo>
                  <a:cubicBezTo>
                    <a:pt x="6353" y="28347"/>
                    <a:pt x="0" y="22001"/>
                    <a:pt x="0" y="14173"/>
                  </a:cubicBezTo>
                  <a:cubicBezTo>
                    <a:pt x="0" y="6346"/>
                    <a:pt x="6353" y="0"/>
                    <a:pt x="14189" y="0"/>
                  </a:cubicBezTo>
                  <a:lnTo>
                    <a:pt x="254424" y="0"/>
                  </a:lnTo>
                  <a:cubicBezTo>
                    <a:pt x="262260" y="0"/>
                    <a:pt x="268613" y="6346"/>
                    <a:pt x="268613" y="14173"/>
                  </a:cubicBezTo>
                  <a:cubicBezTo>
                    <a:pt x="268613" y="22001"/>
                    <a:pt x="262260" y="28347"/>
                    <a:pt x="254424" y="283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15119436" y="1158812"/>
              <a:ext cx="246748" cy="219344"/>
            </a:xfrm>
            <a:custGeom>
              <a:avLst/>
              <a:gdLst/>
              <a:ahLst/>
              <a:cxnLst/>
              <a:rect l="l" t="t" r="r" b="b"/>
              <a:pathLst>
                <a:path w="246748" h="219344" extrusionOk="0">
                  <a:moveTo>
                    <a:pt x="123500" y="31738"/>
                  </a:moveTo>
                  <a:cubicBezTo>
                    <a:pt x="128048" y="27185"/>
                    <a:pt x="131888" y="23048"/>
                    <a:pt x="136033" y="19242"/>
                  </a:cubicBezTo>
                  <a:cubicBezTo>
                    <a:pt x="158654" y="-1530"/>
                    <a:pt x="190160" y="-5930"/>
                    <a:pt x="214181" y="8221"/>
                  </a:cubicBezTo>
                  <a:cubicBezTo>
                    <a:pt x="239139" y="22923"/>
                    <a:pt x="251908" y="54404"/>
                    <a:pt x="244793" y="84529"/>
                  </a:cubicBezTo>
                  <a:cubicBezTo>
                    <a:pt x="239421" y="107274"/>
                    <a:pt x="226718" y="126095"/>
                    <a:pt x="211860" y="143596"/>
                  </a:cubicBezTo>
                  <a:cubicBezTo>
                    <a:pt x="187140" y="172714"/>
                    <a:pt x="157343" y="196113"/>
                    <a:pt x="126605" y="218398"/>
                  </a:cubicBezTo>
                  <a:cubicBezTo>
                    <a:pt x="125249" y="219381"/>
                    <a:pt x="122111" y="219714"/>
                    <a:pt x="120904" y="218837"/>
                  </a:cubicBezTo>
                  <a:cubicBezTo>
                    <a:pt x="83400" y="191576"/>
                    <a:pt x="46913" y="163155"/>
                    <a:pt x="20331" y="124333"/>
                  </a:cubicBezTo>
                  <a:cubicBezTo>
                    <a:pt x="9116" y="107954"/>
                    <a:pt x="735" y="90271"/>
                    <a:pt x="42" y="69978"/>
                  </a:cubicBezTo>
                  <a:cubicBezTo>
                    <a:pt x="-926" y="41657"/>
                    <a:pt x="14969" y="15529"/>
                    <a:pt x="39123" y="4982"/>
                  </a:cubicBezTo>
                  <a:cubicBezTo>
                    <a:pt x="63066" y="-5472"/>
                    <a:pt x="92120" y="845"/>
                    <a:pt x="112625" y="20974"/>
                  </a:cubicBezTo>
                  <a:cubicBezTo>
                    <a:pt x="116132" y="24417"/>
                    <a:pt x="119612" y="27888"/>
                    <a:pt x="123500" y="317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3" name="Google Shape;343;p26"/>
          <p:cNvGrpSpPr/>
          <p:nvPr/>
        </p:nvGrpSpPr>
        <p:grpSpPr>
          <a:xfrm>
            <a:off x="6272273" y="580417"/>
            <a:ext cx="597290" cy="488273"/>
            <a:chOff x="12544546" y="1160835"/>
            <a:chExt cx="1194580" cy="976546"/>
          </a:xfrm>
        </p:grpSpPr>
        <p:sp>
          <p:nvSpPr>
            <p:cNvPr id="344" name="Google Shape;344;p26"/>
            <p:cNvSpPr/>
            <p:nvPr/>
          </p:nvSpPr>
          <p:spPr>
            <a:xfrm>
              <a:off x="13199059" y="1214980"/>
              <a:ext cx="384874" cy="384872"/>
            </a:xfrm>
            <a:custGeom>
              <a:avLst/>
              <a:gdLst/>
              <a:ahLst/>
              <a:cxnLst/>
              <a:rect l="l" t="t" r="r" b="b"/>
              <a:pathLst>
                <a:path w="384874" h="384872" extrusionOk="0">
                  <a:moveTo>
                    <a:pt x="384875" y="192436"/>
                  </a:moveTo>
                  <a:cubicBezTo>
                    <a:pt x="384875" y="298716"/>
                    <a:pt x="298717" y="384873"/>
                    <a:pt x="192437" y="384873"/>
                  </a:cubicBezTo>
                  <a:cubicBezTo>
                    <a:pt x="86157" y="384873"/>
                    <a:pt x="0" y="298716"/>
                    <a:pt x="0" y="192436"/>
                  </a:cubicBezTo>
                  <a:cubicBezTo>
                    <a:pt x="0" y="86157"/>
                    <a:pt x="86157" y="0"/>
                    <a:pt x="192437" y="0"/>
                  </a:cubicBezTo>
                  <a:cubicBezTo>
                    <a:pt x="298717" y="0"/>
                    <a:pt x="384875" y="86157"/>
                    <a:pt x="384875" y="1924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12544548" y="1160835"/>
              <a:ext cx="1194578" cy="976546"/>
            </a:xfrm>
            <a:custGeom>
              <a:avLst/>
              <a:gdLst/>
              <a:ahLst/>
              <a:cxnLst/>
              <a:rect l="l" t="t" r="r" b="b"/>
              <a:pathLst>
                <a:path w="1194578" h="976546" extrusionOk="0">
                  <a:moveTo>
                    <a:pt x="1118670" y="976546"/>
                  </a:moveTo>
                  <a:lnTo>
                    <a:pt x="75908" y="976546"/>
                  </a:lnTo>
                  <a:cubicBezTo>
                    <a:pt x="34052" y="976546"/>
                    <a:pt x="0" y="942494"/>
                    <a:pt x="0" y="900632"/>
                  </a:cubicBezTo>
                  <a:lnTo>
                    <a:pt x="0" y="75908"/>
                  </a:lnTo>
                  <a:cubicBezTo>
                    <a:pt x="0" y="34052"/>
                    <a:pt x="34052" y="0"/>
                    <a:pt x="75908" y="0"/>
                  </a:cubicBezTo>
                  <a:lnTo>
                    <a:pt x="1118670" y="0"/>
                  </a:lnTo>
                  <a:cubicBezTo>
                    <a:pt x="1160526" y="0"/>
                    <a:pt x="1194578" y="34052"/>
                    <a:pt x="1194578" y="75908"/>
                  </a:cubicBezTo>
                  <a:lnTo>
                    <a:pt x="1194578" y="900632"/>
                  </a:lnTo>
                  <a:cubicBezTo>
                    <a:pt x="1194578" y="942494"/>
                    <a:pt x="1160526" y="976546"/>
                    <a:pt x="1118670" y="976546"/>
                  </a:cubicBezTo>
                  <a:close/>
                  <a:moveTo>
                    <a:pt x="75908" y="24160"/>
                  </a:moveTo>
                  <a:cubicBezTo>
                    <a:pt x="47377" y="24160"/>
                    <a:pt x="24160" y="47377"/>
                    <a:pt x="24160" y="75908"/>
                  </a:cubicBezTo>
                  <a:lnTo>
                    <a:pt x="24160" y="900632"/>
                  </a:lnTo>
                  <a:cubicBezTo>
                    <a:pt x="24160" y="929170"/>
                    <a:pt x="47377" y="952386"/>
                    <a:pt x="75908" y="952386"/>
                  </a:cubicBezTo>
                  <a:lnTo>
                    <a:pt x="1118670" y="952386"/>
                  </a:lnTo>
                  <a:cubicBezTo>
                    <a:pt x="1147201" y="952386"/>
                    <a:pt x="1170418" y="929170"/>
                    <a:pt x="1170418" y="900632"/>
                  </a:cubicBezTo>
                  <a:lnTo>
                    <a:pt x="1170418" y="75908"/>
                  </a:lnTo>
                  <a:cubicBezTo>
                    <a:pt x="1170418" y="47377"/>
                    <a:pt x="1147201" y="24160"/>
                    <a:pt x="1118670" y="24160"/>
                  </a:cubicBezTo>
                  <a:lnTo>
                    <a:pt x="75908" y="241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12544546" y="1510768"/>
              <a:ext cx="1194579" cy="391244"/>
            </a:xfrm>
            <a:custGeom>
              <a:avLst/>
              <a:gdLst/>
              <a:ahLst/>
              <a:cxnLst/>
              <a:rect l="l" t="t" r="r" b="b"/>
              <a:pathLst>
                <a:path w="1194579" h="391244" extrusionOk="0">
                  <a:moveTo>
                    <a:pt x="12088" y="391244"/>
                  </a:moveTo>
                  <a:cubicBezTo>
                    <a:pt x="8778" y="391244"/>
                    <a:pt x="5487" y="389893"/>
                    <a:pt x="3098" y="387245"/>
                  </a:cubicBezTo>
                  <a:cubicBezTo>
                    <a:pt x="-1361" y="382284"/>
                    <a:pt x="-960" y="374646"/>
                    <a:pt x="4001" y="370181"/>
                  </a:cubicBezTo>
                  <a:lnTo>
                    <a:pt x="412121" y="3098"/>
                  </a:lnTo>
                  <a:cubicBezTo>
                    <a:pt x="416509" y="-842"/>
                    <a:pt x="423080" y="-1042"/>
                    <a:pt x="427693" y="2603"/>
                  </a:cubicBezTo>
                  <a:lnTo>
                    <a:pt x="791827" y="290415"/>
                  </a:lnTo>
                  <a:lnTo>
                    <a:pt x="985294" y="129061"/>
                  </a:lnTo>
                  <a:cubicBezTo>
                    <a:pt x="990195" y="124973"/>
                    <a:pt x="997421" y="125404"/>
                    <a:pt x="1001810" y="130040"/>
                  </a:cubicBezTo>
                  <a:lnTo>
                    <a:pt x="1191277" y="330336"/>
                  </a:lnTo>
                  <a:cubicBezTo>
                    <a:pt x="1195860" y="335179"/>
                    <a:pt x="1195648" y="342829"/>
                    <a:pt x="1190799" y="347412"/>
                  </a:cubicBezTo>
                  <a:cubicBezTo>
                    <a:pt x="1185968" y="351990"/>
                    <a:pt x="1178312" y="351789"/>
                    <a:pt x="1173723" y="346935"/>
                  </a:cubicBezTo>
                  <a:lnTo>
                    <a:pt x="992053" y="154885"/>
                  </a:lnTo>
                  <a:lnTo>
                    <a:pt x="799773" y="315254"/>
                  </a:lnTo>
                  <a:cubicBezTo>
                    <a:pt x="795367" y="318911"/>
                    <a:pt x="789020" y="318981"/>
                    <a:pt x="784543" y="315454"/>
                  </a:cubicBezTo>
                  <a:lnTo>
                    <a:pt x="420703" y="27878"/>
                  </a:lnTo>
                  <a:lnTo>
                    <a:pt x="20163" y="388147"/>
                  </a:lnTo>
                  <a:cubicBezTo>
                    <a:pt x="17850" y="390224"/>
                    <a:pt x="14966" y="391244"/>
                    <a:pt x="12088" y="391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6"/>
            <p:cNvSpPr/>
            <p:nvPr/>
          </p:nvSpPr>
          <p:spPr>
            <a:xfrm>
              <a:off x="13137723" y="1254745"/>
              <a:ext cx="406444" cy="406443"/>
            </a:xfrm>
            <a:custGeom>
              <a:avLst/>
              <a:gdLst/>
              <a:ahLst/>
              <a:cxnLst/>
              <a:rect l="l" t="t" r="r" b="b"/>
              <a:pathLst>
                <a:path w="406444" h="406443" extrusionOk="0">
                  <a:moveTo>
                    <a:pt x="203222" y="406443"/>
                  </a:moveTo>
                  <a:cubicBezTo>
                    <a:pt x="91168" y="406443"/>
                    <a:pt x="0" y="315276"/>
                    <a:pt x="0" y="203222"/>
                  </a:cubicBezTo>
                  <a:cubicBezTo>
                    <a:pt x="0" y="91167"/>
                    <a:pt x="91168" y="0"/>
                    <a:pt x="203222" y="0"/>
                  </a:cubicBezTo>
                  <a:cubicBezTo>
                    <a:pt x="315277" y="0"/>
                    <a:pt x="406445" y="91167"/>
                    <a:pt x="406445" y="203222"/>
                  </a:cubicBezTo>
                  <a:cubicBezTo>
                    <a:pt x="406445" y="315276"/>
                    <a:pt x="315277" y="406443"/>
                    <a:pt x="203222" y="406443"/>
                  </a:cubicBezTo>
                  <a:close/>
                  <a:moveTo>
                    <a:pt x="203222" y="24160"/>
                  </a:moveTo>
                  <a:cubicBezTo>
                    <a:pt x="104487" y="24160"/>
                    <a:pt x="24160" y="104486"/>
                    <a:pt x="24160" y="203222"/>
                  </a:cubicBezTo>
                  <a:cubicBezTo>
                    <a:pt x="24160" y="301957"/>
                    <a:pt x="104487" y="382283"/>
                    <a:pt x="203222" y="382283"/>
                  </a:cubicBezTo>
                  <a:cubicBezTo>
                    <a:pt x="301958" y="382283"/>
                    <a:pt x="382284" y="301957"/>
                    <a:pt x="382284" y="203222"/>
                  </a:cubicBezTo>
                  <a:cubicBezTo>
                    <a:pt x="382284" y="104486"/>
                    <a:pt x="301958" y="24160"/>
                    <a:pt x="203222" y="241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6"/>
          <p:cNvGrpSpPr/>
          <p:nvPr/>
        </p:nvGrpSpPr>
        <p:grpSpPr>
          <a:xfrm>
            <a:off x="5483607" y="619047"/>
            <a:ext cx="597290" cy="410210"/>
            <a:chOff x="10967214" y="1238094"/>
            <a:chExt cx="1194579" cy="820419"/>
          </a:xfrm>
        </p:grpSpPr>
        <p:sp>
          <p:nvSpPr>
            <p:cNvPr id="349" name="Google Shape;349;p26"/>
            <p:cNvSpPr/>
            <p:nvPr/>
          </p:nvSpPr>
          <p:spPr>
            <a:xfrm>
              <a:off x="10986387" y="1372217"/>
              <a:ext cx="1163759" cy="514046"/>
            </a:xfrm>
            <a:custGeom>
              <a:avLst/>
              <a:gdLst/>
              <a:ahLst/>
              <a:cxnLst/>
              <a:rect l="l" t="t" r="r" b="b"/>
              <a:pathLst>
                <a:path w="1163759" h="514046" extrusionOk="0">
                  <a:moveTo>
                    <a:pt x="402429" y="0"/>
                  </a:moveTo>
                  <a:lnTo>
                    <a:pt x="0" y="0"/>
                  </a:lnTo>
                  <a:lnTo>
                    <a:pt x="581880" y="514047"/>
                  </a:lnTo>
                  <a:lnTo>
                    <a:pt x="116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10967214" y="1238094"/>
              <a:ext cx="1194578" cy="820419"/>
            </a:xfrm>
            <a:custGeom>
              <a:avLst/>
              <a:gdLst/>
              <a:ahLst/>
              <a:cxnLst/>
              <a:rect l="l" t="t" r="r" b="b"/>
              <a:pathLst>
                <a:path w="1194578" h="820419" extrusionOk="0">
                  <a:moveTo>
                    <a:pt x="1181495" y="820420"/>
                  </a:moveTo>
                  <a:lnTo>
                    <a:pt x="13084" y="820420"/>
                  </a:lnTo>
                  <a:cubicBezTo>
                    <a:pt x="5858" y="820420"/>
                    <a:pt x="0" y="814573"/>
                    <a:pt x="0" y="807362"/>
                  </a:cubicBezTo>
                  <a:lnTo>
                    <a:pt x="0" y="13058"/>
                  </a:lnTo>
                  <a:cubicBezTo>
                    <a:pt x="0" y="5847"/>
                    <a:pt x="5858" y="0"/>
                    <a:pt x="13084" y="0"/>
                  </a:cubicBezTo>
                  <a:lnTo>
                    <a:pt x="1181495" y="0"/>
                  </a:lnTo>
                  <a:cubicBezTo>
                    <a:pt x="1188720" y="0"/>
                    <a:pt x="1194579" y="5847"/>
                    <a:pt x="1194579" y="13058"/>
                  </a:cubicBezTo>
                  <a:lnTo>
                    <a:pt x="1194579" y="807362"/>
                  </a:lnTo>
                  <a:cubicBezTo>
                    <a:pt x="1194579" y="814573"/>
                    <a:pt x="1188720" y="820420"/>
                    <a:pt x="1181495" y="820420"/>
                  </a:cubicBezTo>
                  <a:close/>
                  <a:moveTo>
                    <a:pt x="26167" y="794304"/>
                  </a:moveTo>
                  <a:lnTo>
                    <a:pt x="1168411" y="794304"/>
                  </a:lnTo>
                  <a:lnTo>
                    <a:pt x="1168411" y="26116"/>
                  </a:lnTo>
                  <a:lnTo>
                    <a:pt x="26167" y="26116"/>
                  </a:lnTo>
                  <a:lnTo>
                    <a:pt x="26167" y="794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10967214" y="1238094"/>
              <a:ext cx="1194579" cy="562293"/>
            </a:xfrm>
            <a:custGeom>
              <a:avLst/>
              <a:gdLst/>
              <a:ahLst/>
              <a:cxnLst/>
              <a:rect l="l" t="t" r="r" b="b"/>
              <a:pathLst>
                <a:path w="1194579" h="562293" extrusionOk="0">
                  <a:moveTo>
                    <a:pt x="597290" y="562293"/>
                  </a:moveTo>
                  <a:cubicBezTo>
                    <a:pt x="594115" y="562293"/>
                    <a:pt x="590939" y="561146"/>
                    <a:pt x="588435" y="558850"/>
                  </a:cubicBezTo>
                  <a:lnTo>
                    <a:pt x="4230" y="22666"/>
                  </a:lnTo>
                  <a:cubicBezTo>
                    <a:pt x="-1092" y="17789"/>
                    <a:pt x="-1437" y="9526"/>
                    <a:pt x="3450" y="4221"/>
                  </a:cubicBezTo>
                  <a:cubicBezTo>
                    <a:pt x="8337" y="-1084"/>
                    <a:pt x="16623" y="-1441"/>
                    <a:pt x="21939" y="3449"/>
                  </a:cubicBezTo>
                  <a:lnTo>
                    <a:pt x="597290" y="531497"/>
                  </a:lnTo>
                  <a:lnTo>
                    <a:pt x="1172641" y="3449"/>
                  </a:lnTo>
                  <a:cubicBezTo>
                    <a:pt x="1177956" y="-1441"/>
                    <a:pt x="1186236" y="-1084"/>
                    <a:pt x="1191129" y="4221"/>
                  </a:cubicBezTo>
                  <a:cubicBezTo>
                    <a:pt x="1196016" y="9526"/>
                    <a:pt x="1195671" y="17789"/>
                    <a:pt x="1190350" y="22666"/>
                  </a:cubicBezTo>
                  <a:lnTo>
                    <a:pt x="606144" y="558850"/>
                  </a:lnTo>
                  <a:cubicBezTo>
                    <a:pt x="603640" y="561146"/>
                    <a:pt x="600465" y="562293"/>
                    <a:pt x="597290" y="56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10967214" y="1633735"/>
              <a:ext cx="457254" cy="424778"/>
            </a:xfrm>
            <a:custGeom>
              <a:avLst/>
              <a:gdLst/>
              <a:ahLst/>
              <a:cxnLst/>
              <a:rect l="l" t="t" r="r" b="b"/>
              <a:pathLst>
                <a:path w="457254" h="424778" extrusionOk="0">
                  <a:moveTo>
                    <a:pt x="13084" y="424779"/>
                  </a:moveTo>
                  <a:cubicBezTo>
                    <a:pt x="9571" y="424779"/>
                    <a:pt x="6063" y="423376"/>
                    <a:pt x="3489" y="420596"/>
                  </a:cubicBezTo>
                  <a:cubicBezTo>
                    <a:pt x="-1424" y="415304"/>
                    <a:pt x="-1111" y="407047"/>
                    <a:pt x="4192" y="402144"/>
                  </a:cubicBezTo>
                  <a:lnTo>
                    <a:pt x="435277" y="3484"/>
                  </a:lnTo>
                  <a:cubicBezTo>
                    <a:pt x="440567" y="-1413"/>
                    <a:pt x="448852" y="-1119"/>
                    <a:pt x="453765" y="4185"/>
                  </a:cubicBezTo>
                  <a:cubicBezTo>
                    <a:pt x="458678" y="9477"/>
                    <a:pt x="458365" y="17734"/>
                    <a:pt x="453062" y="22638"/>
                  </a:cubicBezTo>
                  <a:lnTo>
                    <a:pt x="21977" y="421297"/>
                  </a:lnTo>
                  <a:cubicBezTo>
                    <a:pt x="19460" y="423624"/>
                    <a:pt x="16272" y="424779"/>
                    <a:pt x="13084" y="4247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11704539" y="1633739"/>
              <a:ext cx="457254" cy="424773"/>
            </a:xfrm>
            <a:custGeom>
              <a:avLst/>
              <a:gdLst/>
              <a:ahLst/>
              <a:cxnLst/>
              <a:rect l="l" t="t" r="r" b="b"/>
              <a:pathLst>
                <a:path w="457254" h="424773" extrusionOk="0">
                  <a:moveTo>
                    <a:pt x="444170" y="424774"/>
                  </a:moveTo>
                  <a:cubicBezTo>
                    <a:pt x="440982" y="424774"/>
                    <a:pt x="437794" y="423620"/>
                    <a:pt x="435277" y="421293"/>
                  </a:cubicBezTo>
                  <a:lnTo>
                    <a:pt x="4192" y="22633"/>
                  </a:lnTo>
                  <a:cubicBezTo>
                    <a:pt x="-1111" y="17730"/>
                    <a:pt x="-1424" y="9473"/>
                    <a:pt x="3489" y="4181"/>
                  </a:cubicBezTo>
                  <a:cubicBezTo>
                    <a:pt x="8402" y="-1111"/>
                    <a:pt x="16681" y="-1417"/>
                    <a:pt x="21977" y="3479"/>
                  </a:cubicBezTo>
                  <a:lnTo>
                    <a:pt x="453063" y="402139"/>
                  </a:lnTo>
                  <a:cubicBezTo>
                    <a:pt x="458365" y="407042"/>
                    <a:pt x="458678" y="415299"/>
                    <a:pt x="453765" y="420591"/>
                  </a:cubicBezTo>
                  <a:cubicBezTo>
                    <a:pt x="451191" y="423365"/>
                    <a:pt x="447683" y="424774"/>
                    <a:pt x="444170" y="4247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26"/>
          <p:cNvGrpSpPr/>
          <p:nvPr/>
        </p:nvGrpSpPr>
        <p:grpSpPr>
          <a:xfrm>
            <a:off x="4851108" y="525465"/>
            <a:ext cx="439139" cy="598484"/>
            <a:chOff x="9702216" y="1050931"/>
            <a:chExt cx="878278" cy="1196968"/>
          </a:xfrm>
        </p:grpSpPr>
        <p:sp>
          <p:nvSpPr>
            <p:cNvPr id="355" name="Google Shape;355;p26"/>
            <p:cNvSpPr/>
            <p:nvPr/>
          </p:nvSpPr>
          <p:spPr>
            <a:xfrm>
              <a:off x="9702216" y="1050931"/>
              <a:ext cx="448933" cy="1099188"/>
            </a:xfrm>
            <a:custGeom>
              <a:avLst/>
              <a:gdLst/>
              <a:ahLst/>
              <a:cxnLst/>
              <a:rect l="l" t="t" r="r" b="b"/>
              <a:pathLst>
                <a:path w="448933" h="1099188" extrusionOk="0">
                  <a:moveTo>
                    <a:pt x="405805" y="1099189"/>
                  </a:moveTo>
                  <a:lnTo>
                    <a:pt x="43128" y="1099189"/>
                  </a:lnTo>
                  <a:cubicBezTo>
                    <a:pt x="19309" y="1099189"/>
                    <a:pt x="0" y="1079894"/>
                    <a:pt x="0" y="1056092"/>
                  </a:cubicBezTo>
                  <a:lnTo>
                    <a:pt x="0" y="43096"/>
                  </a:lnTo>
                  <a:cubicBezTo>
                    <a:pt x="0" y="19295"/>
                    <a:pt x="19309" y="0"/>
                    <a:pt x="43128" y="0"/>
                  </a:cubicBezTo>
                  <a:lnTo>
                    <a:pt x="405805" y="0"/>
                  </a:lnTo>
                  <a:cubicBezTo>
                    <a:pt x="429624" y="0"/>
                    <a:pt x="448933" y="19295"/>
                    <a:pt x="448933" y="43096"/>
                  </a:cubicBezTo>
                  <a:lnTo>
                    <a:pt x="448933" y="1056092"/>
                  </a:lnTo>
                  <a:cubicBezTo>
                    <a:pt x="448933" y="1079894"/>
                    <a:pt x="429624" y="1099189"/>
                    <a:pt x="405805" y="1099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9751907" y="1086613"/>
              <a:ext cx="828585" cy="1161286"/>
            </a:xfrm>
            <a:custGeom>
              <a:avLst/>
              <a:gdLst/>
              <a:ahLst/>
              <a:cxnLst/>
              <a:rect l="l" t="t" r="r" b="b"/>
              <a:pathLst>
                <a:path w="828585" h="1161286" extrusionOk="0">
                  <a:moveTo>
                    <a:pt x="540221" y="1161287"/>
                  </a:moveTo>
                  <a:lnTo>
                    <a:pt x="14376" y="1161287"/>
                  </a:lnTo>
                  <a:cubicBezTo>
                    <a:pt x="6437" y="1161287"/>
                    <a:pt x="0" y="1154855"/>
                    <a:pt x="0" y="1146921"/>
                  </a:cubicBezTo>
                  <a:lnTo>
                    <a:pt x="0" y="14365"/>
                  </a:lnTo>
                  <a:cubicBezTo>
                    <a:pt x="0" y="6432"/>
                    <a:pt x="6437" y="0"/>
                    <a:pt x="14376" y="0"/>
                  </a:cubicBezTo>
                  <a:lnTo>
                    <a:pt x="814210" y="0"/>
                  </a:lnTo>
                  <a:cubicBezTo>
                    <a:pt x="822149" y="0"/>
                    <a:pt x="828586" y="6432"/>
                    <a:pt x="828586" y="14365"/>
                  </a:cubicBezTo>
                  <a:lnTo>
                    <a:pt x="828586" y="873136"/>
                  </a:lnTo>
                  <a:cubicBezTo>
                    <a:pt x="828586" y="876945"/>
                    <a:pt x="827069" y="880599"/>
                    <a:pt x="824374" y="883293"/>
                  </a:cubicBezTo>
                  <a:lnTo>
                    <a:pt x="550385" y="1157078"/>
                  </a:lnTo>
                  <a:cubicBezTo>
                    <a:pt x="547690" y="1159772"/>
                    <a:pt x="544032" y="1161287"/>
                    <a:pt x="540221" y="1161287"/>
                  </a:cubicBezTo>
                  <a:close/>
                  <a:moveTo>
                    <a:pt x="28752" y="1132556"/>
                  </a:moveTo>
                  <a:lnTo>
                    <a:pt x="534268" y="1132556"/>
                  </a:lnTo>
                  <a:lnTo>
                    <a:pt x="799833" y="867188"/>
                  </a:lnTo>
                  <a:lnTo>
                    <a:pt x="799833" y="28731"/>
                  </a:lnTo>
                  <a:lnTo>
                    <a:pt x="28752" y="28731"/>
                  </a:lnTo>
                  <a:lnTo>
                    <a:pt x="28752" y="11325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10277752" y="1945383"/>
              <a:ext cx="302741" cy="302516"/>
            </a:xfrm>
            <a:custGeom>
              <a:avLst/>
              <a:gdLst/>
              <a:ahLst/>
              <a:cxnLst/>
              <a:rect l="l" t="t" r="r" b="b"/>
              <a:pathLst>
                <a:path w="302741" h="302516" extrusionOk="0">
                  <a:moveTo>
                    <a:pt x="14376" y="302516"/>
                  </a:moveTo>
                  <a:cubicBezTo>
                    <a:pt x="12523" y="302516"/>
                    <a:pt x="10656" y="302158"/>
                    <a:pt x="8873" y="301422"/>
                  </a:cubicBezTo>
                  <a:cubicBezTo>
                    <a:pt x="3503" y="299198"/>
                    <a:pt x="0" y="293959"/>
                    <a:pt x="0" y="288151"/>
                  </a:cubicBezTo>
                  <a:lnTo>
                    <a:pt x="0" y="14365"/>
                  </a:lnTo>
                  <a:cubicBezTo>
                    <a:pt x="0" y="6432"/>
                    <a:pt x="6437" y="0"/>
                    <a:pt x="14376" y="0"/>
                  </a:cubicBezTo>
                  <a:lnTo>
                    <a:pt x="288365" y="0"/>
                  </a:lnTo>
                  <a:cubicBezTo>
                    <a:pt x="294177" y="0"/>
                    <a:pt x="299421" y="3500"/>
                    <a:pt x="301646" y="8866"/>
                  </a:cubicBezTo>
                  <a:cubicBezTo>
                    <a:pt x="303871" y="14239"/>
                    <a:pt x="302643" y="20412"/>
                    <a:pt x="298529" y="24522"/>
                  </a:cubicBezTo>
                  <a:lnTo>
                    <a:pt x="24541" y="298308"/>
                  </a:lnTo>
                  <a:cubicBezTo>
                    <a:pt x="21789" y="301057"/>
                    <a:pt x="18111" y="302516"/>
                    <a:pt x="14376" y="302516"/>
                  </a:cubicBezTo>
                  <a:close/>
                  <a:moveTo>
                    <a:pt x="28752" y="28731"/>
                  </a:moveTo>
                  <a:lnTo>
                    <a:pt x="28752" y="253472"/>
                  </a:lnTo>
                  <a:lnTo>
                    <a:pt x="253660" y="28731"/>
                  </a:lnTo>
                  <a:lnTo>
                    <a:pt x="28752" y="287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9917373" y="1420644"/>
              <a:ext cx="497646" cy="28730"/>
            </a:xfrm>
            <a:custGeom>
              <a:avLst/>
              <a:gdLst/>
              <a:ahLst/>
              <a:cxnLst/>
              <a:rect l="l" t="t" r="r" b="b"/>
              <a:pathLst>
                <a:path w="497646" h="28730" extrusionOk="0">
                  <a:moveTo>
                    <a:pt x="483271" y="28731"/>
                  </a:moveTo>
                  <a:lnTo>
                    <a:pt x="14376" y="28731"/>
                  </a:lnTo>
                  <a:cubicBezTo>
                    <a:pt x="6437" y="28731"/>
                    <a:pt x="0" y="22299"/>
                    <a:pt x="0" y="14365"/>
                  </a:cubicBezTo>
                  <a:cubicBezTo>
                    <a:pt x="0" y="6432"/>
                    <a:pt x="6437" y="0"/>
                    <a:pt x="14376" y="0"/>
                  </a:cubicBezTo>
                  <a:lnTo>
                    <a:pt x="483271" y="0"/>
                  </a:lnTo>
                  <a:cubicBezTo>
                    <a:pt x="491210" y="0"/>
                    <a:pt x="497647" y="6432"/>
                    <a:pt x="497647" y="14365"/>
                  </a:cubicBezTo>
                  <a:cubicBezTo>
                    <a:pt x="497647" y="22299"/>
                    <a:pt x="491210" y="28731"/>
                    <a:pt x="483271" y="287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9917373" y="1565232"/>
              <a:ext cx="497646" cy="28730"/>
            </a:xfrm>
            <a:custGeom>
              <a:avLst/>
              <a:gdLst/>
              <a:ahLst/>
              <a:cxnLst/>
              <a:rect l="l" t="t" r="r" b="b"/>
              <a:pathLst>
                <a:path w="497646" h="28730" extrusionOk="0">
                  <a:moveTo>
                    <a:pt x="483271" y="28731"/>
                  </a:moveTo>
                  <a:lnTo>
                    <a:pt x="14376" y="28731"/>
                  </a:lnTo>
                  <a:cubicBezTo>
                    <a:pt x="6437" y="28731"/>
                    <a:pt x="0" y="22299"/>
                    <a:pt x="0" y="14365"/>
                  </a:cubicBezTo>
                  <a:cubicBezTo>
                    <a:pt x="0" y="6432"/>
                    <a:pt x="6437" y="0"/>
                    <a:pt x="14376" y="0"/>
                  </a:cubicBezTo>
                  <a:lnTo>
                    <a:pt x="483271" y="0"/>
                  </a:lnTo>
                  <a:cubicBezTo>
                    <a:pt x="491210" y="0"/>
                    <a:pt x="497647" y="6432"/>
                    <a:pt x="497647" y="14365"/>
                  </a:cubicBezTo>
                  <a:cubicBezTo>
                    <a:pt x="497647" y="22299"/>
                    <a:pt x="491210" y="28731"/>
                    <a:pt x="483271" y="287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6"/>
            <p:cNvSpPr/>
            <p:nvPr/>
          </p:nvSpPr>
          <p:spPr>
            <a:xfrm>
              <a:off x="9917373" y="1709812"/>
              <a:ext cx="368261" cy="28730"/>
            </a:xfrm>
            <a:custGeom>
              <a:avLst/>
              <a:gdLst/>
              <a:ahLst/>
              <a:cxnLst/>
              <a:rect l="l" t="t" r="r" b="b"/>
              <a:pathLst>
                <a:path w="368261" h="28730" extrusionOk="0">
                  <a:moveTo>
                    <a:pt x="353886" y="28731"/>
                  </a:moveTo>
                  <a:lnTo>
                    <a:pt x="14376" y="28731"/>
                  </a:lnTo>
                  <a:cubicBezTo>
                    <a:pt x="6437" y="28731"/>
                    <a:pt x="0" y="22299"/>
                    <a:pt x="0" y="14365"/>
                  </a:cubicBezTo>
                  <a:cubicBezTo>
                    <a:pt x="0" y="6432"/>
                    <a:pt x="6437" y="0"/>
                    <a:pt x="14376" y="0"/>
                  </a:cubicBezTo>
                  <a:lnTo>
                    <a:pt x="353886" y="0"/>
                  </a:lnTo>
                  <a:cubicBezTo>
                    <a:pt x="361825" y="0"/>
                    <a:pt x="368262" y="6432"/>
                    <a:pt x="368262" y="14365"/>
                  </a:cubicBezTo>
                  <a:cubicBezTo>
                    <a:pt x="368262" y="22299"/>
                    <a:pt x="361825" y="28731"/>
                    <a:pt x="353886" y="287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1" name="Google Shape;361;p26"/>
          <p:cNvGrpSpPr/>
          <p:nvPr/>
        </p:nvGrpSpPr>
        <p:grpSpPr>
          <a:xfrm>
            <a:off x="8105159" y="525465"/>
            <a:ext cx="449698" cy="598484"/>
            <a:chOff x="16210319" y="1050931"/>
            <a:chExt cx="899395" cy="1196968"/>
          </a:xfrm>
        </p:grpSpPr>
        <p:sp>
          <p:nvSpPr>
            <p:cNvPr id="362" name="Google Shape;362;p26"/>
            <p:cNvSpPr/>
            <p:nvPr/>
          </p:nvSpPr>
          <p:spPr>
            <a:xfrm>
              <a:off x="16508852" y="1064636"/>
              <a:ext cx="387234" cy="312742"/>
            </a:xfrm>
            <a:custGeom>
              <a:avLst/>
              <a:gdLst/>
              <a:ahLst/>
              <a:cxnLst/>
              <a:rect l="l" t="t" r="r" b="b"/>
              <a:pathLst>
                <a:path w="387234" h="312742" extrusionOk="0">
                  <a:moveTo>
                    <a:pt x="151165" y="0"/>
                  </a:moveTo>
                  <a:cubicBezTo>
                    <a:pt x="93637" y="0"/>
                    <a:pt x="40956" y="20602"/>
                    <a:pt x="0" y="54765"/>
                  </a:cubicBezTo>
                  <a:cubicBezTo>
                    <a:pt x="13446" y="122893"/>
                    <a:pt x="62657" y="195406"/>
                    <a:pt x="138851" y="248046"/>
                  </a:cubicBezTo>
                  <a:cubicBezTo>
                    <a:pt x="218521" y="303090"/>
                    <a:pt x="308135" y="322932"/>
                    <a:pt x="378154" y="307871"/>
                  </a:cubicBezTo>
                  <a:cubicBezTo>
                    <a:pt x="384024" y="282776"/>
                    <a:pt x="387234" y="258302"/>
                    <a:pt x="387234" y="235841"/>
                  </a:cubicBezTo>
                  <a:cubicBezTo>
                    <a:pt x="387234" y="105590"/>
                    <a:pt x="281543" y="0"/>
                    <a:pt x="15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16346441" y="1198205"/>
              <a:ext cx="313576" cy="462991"/>
            </a:xfrm>
            <a:custGeom>
              <a:avLst/>
              <a:gdLst/>
              <a:ahLst/>
              <a:cxnLst/>
              <a:rect l="l" t="t" r="r" b="b"/>
              <a:pathLst>
                <a:path w="313576" h="462991" extrusionOk="0">
                  <a:moveTo>
                    <a:pt x="77507" y="102273"/>
                  </a:moveTo>
                  <a:cubicBezTo>
                    <a:pt x="77507" y="65700"/>
                    <a:pt x="86083" y="31211"/>
                    <a:pt x="100955" y="317"/>
                  </a:cubicBezTo>
                  <a:lnTo>
                    <a:pt x="100799" y="0"/>
                  </a:lnTo>
                  <a:cubicBezTo>
                    <a:pt x="100799" y="0"/>
                    <a:pt x="-55690" y="231721"/>
                    <a:pt x="21299" y="381081"/>
                  </a:cubicBezTo>
                  <a:cubicBezTo>
                    <a:pt x="98289" y="530441"/>
                    <a:pt x="313577" y="429872"/>
                    <a:pt x="313577" y="429872"/>
                  </a:cubicBezTo>
                  <a:cubicBezTo>
                    <a:pt x="183198" y="429872"/>
                    <a:pt x="77507" y="232525"/>
                    <a:pt x="77507" y="102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16660016" y="1198205"/>
              <a:ext cx="313576" cy="462991"/>
            </a:xfrm>
            <a:custGeom>
              <a:avLst/>
              <a:gdLst/>
              <a:ahLst/>
              <a:cxnLst/>
              <a:rect l="l" t="t" r="r" b="b"/>
              <a:pathLst>
                <a:path w="313576" h="462991" extrusionOk="0">
                  <a:moveTo>
                    <a:pt x="236070" y="102273"/>
                  </a:moveTo>
                  <a:cubicBezTo>
                    <a:pt x="236070" y="65700"/>
                    <a:pt x="227494" y="31211"/>
                    <a:pt x="212621" y="317"/>
                  </a:cubicBezTo>
                  <a:lnTo>
                    <a:pt x="212778" y="0"/>
                  </a:lnTo>
                  <a:cubicBezTo>
                    <a:pt x="212778" y="0"/>
                    <a:pt x="369267" y="231721"/>
                    <a:pt x="292278" y="381081"/>
                  </a:cubicBezTo>
                  <a:cubicBezTo>
                    <a:pt x="215288" y="530441"/>
                    <a:pt x="0" y="429872"/>
                    <a:pt x="0" y="429872"/>
                  </a:cubicBezTo>
                  <a:cubicBezTo>
                    <a:pt x="130378" y="429872"/>
                    <a:pt x="236070" y="232525"/>
                    <a:pt x="236070" y="102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16410223" y="1050931"/>
              <a:ext cx="499580" cy="590851"/>
            </a:xfrm>
            <a:custGeom>
              <a:avLst/>
              <a:gdLst/>
              <a:ahLst/>
              <a:cxnLst/>
              <a:rect l="l" t="t" r="r" b="b"/>
              <a:pathLst>
                <a:path w="499580" h="590851" extrusionOk="0">
                  <a:moveTo>
                    <a:pt x="249794" y="590851"/>
                  </a:moveTo>
                  <a:cubicBezTo>
                    <a:pt x="107264" y="590851"/>
                    <a:pt x="0" y="383806"/>
                    <a:pt x="0" y="249546"/>
                  </a:cubicBezTo>
                  <a:cubicBezTo>
                    <a:pt x="0" y="111946"/>
                    <a:pt x="112054" y="0"/>
                    <a:pt x="249794" y="0"/>
                  </a:cubicBezTo>
                  <a:cubicBezTo>
                    <a:pt x="387526" y="0"/>
                    <a:pt x="499581" y="111946"/>
                    <a:pt x="499581" y="249546"/>
                  </a:cubicBezTo>
                  <a:cubicBezTo>
                    <a:pt x="499581" y="383806"/>
                    <a:pt x="392317" y="590851"/>
                    <a:pt x="249794" y="590851"/>
                  </a:cubicBezTo>
                  <a:close/>
                  <a:moveTo>
                    <a:pt x="249794" y="27414"/>
                  </a:moveTo>
                  <a:cubicBezTo>
                    <a:pt x="127188" y="27414"/>
                    <a:pt x="27441" y="127065"/>
                    <a:pt x="27441" y="249546"/>
                  </a:cubicBezTo>
                  <a:cubicBezTo>
                    <a:pt x="27441" y="373499"/>
                    <a:pt x="127054" y="563437"/>
                    <a:pt x="249794" y="563437"/>
                  </a:cubicBezTo>
                  <a:cubicBezTo>
                    <a:pt x="372527" y="563437"/>
                    <a:pt x="472140" y="373499"/>
                    <a:pt x="472140" y="249546"/>
                  </a:cubicBezTo>
                  <a:cubicBezTo>
                    <a:pt x="472140" y="127065"/>
                    <a:pt x="372393" y="27414"/>
                    <a:pt x="249794" y="27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16210319" y="1708485"/>
              <a:ext cx="899395" cy="539414"/>
            </a:xfrm>
            <a:custGeom>
              <a:avLst/>
              <a:gdLst/>
              <a:ahLst/>
              <a:cxnLst/>
              <a:rect l="l" t="t" r="r" b="b"/>
              <a:pathLst>
                <a:path w="899395" h="539414" extrusionOk="0">
                  <a:moveTo>
                    <a:pt x="885674" y="539414"/>
                  </a:moveTo>
                  <a:lnTo>
                    <a:pt x="13721" y="539414"/>
                  </a:lnTo>
                  <a:cubicBezTo>
                    <a:pt x="9594" y="539414"/>
                    <a:pt x="5688" y="537560"/>
                    <a:pt x="3082" y="534361"/>
                  </a:cubicBezTo>
                  <a:cubicBezTo>
                    <a:pt x="476" y="531169"/>
                    <a:pt x="-549" y="526966"/>
                    <a:pt x="282" y="522930"/>
                  </a:cubicBezTo>
                  <a:lnTo>
                    <a:pt x="57006" y="248962"/>
                  </a:lnTo>
                  <a:cubicBezTo>
                    <a:pt x="82082" y="127867"/>
                    <a:pt x="177113" y="36160"/>
                    <a:pt x="299122" y="15332"/>
                  </a:cubicBezTo>
                  <a:lnTo>
                    <a:pt x="328807" y="10265"/>
                  </a:lnTo>
                  <a:cubicBezTo>
                    <a:pt x="409032" y="-3422"/>
                    <a:pt x="490376" y="-3422"/>
                    <a:pt x="570588" y="10265"/>
                  </a:cubicBezTo>
                  <a:lnTo>
                    <a:pt x="600273" y="15332"/>
                  </a:lnTo>
                  <a:cubicBezTo>
                    <a:pt x="722276" y="36167"/>
                    <a:pt x="817307" y="127867"/>
                    <a:pt x="842383" y="248962"/>
                  </a:cubicBezTo>
                  <a:lnTo>
                    <a:pt x="899113" y="522930"/>
                  </a:lnTo>
                  <a:cubicBezTo>
                    <a:pt x="899944" y="526966"/>
                    <a:pt x="898919" y="531169"/>
                    <a:pt x="896313" y="534361"/>
                  </a:cubicBezTo>
                  <a:cubicBezTo>
                    <a:pt x="893707" y="537560"/>
                    <a:pt x="889801" y="539414"/>
                    <a:pt x="885674" y="539414"/>
                  </a:cubicBezTo>
                  <a:close/>
                  <a:moveTo>
                    <a:pt x="30570" y="512000"/>
                  </a:moveTo>
                  <a:lnTo>
                    <a:pt x="868825" y="512000"/>
                  </a:lnTo>
                  <a:lnTo>
                    <a:pt x="815505" y="254517"/>
                  </a:lnTo>
                  <a:lnTo>
                    <a:pt x="815505" y="254517"/>
                  </a:lnTo>
                  <a:cubicBezTo>
                    <a:pt x="792740" y="144552"/>
                    <a:pt x="706438" y="61272"/>
                    <a:pt x="595651" y="42358"/>
                  </a:cubicBezTo>
                  <a:lnTo>
                    <a:pt x="565966" y="37291"/>
                  </a:lnTo>
                  <a:cubicBezTo>
                    <a:pt x="488802" y="24113"/>
                    <a:pt x="410566" y="24120"/>
                    <a:pt x="333430" y="37291"/>
                  </a:cubicBezTo>
                  <a:lnTo>
                    <a:pt x="303744" y="42358"/>
                  </a:lnTo>
                  <a:cubicBezTo>
                    <a:pt x="192950" y="61272"/>
                    <a:pt x="106648" y="144552"/>
                    <a:pt x="83884" y="254517"/>
                  </a:cubicBezTo>
                  <a:lnTo>
                    <a:pt x="30570" y="5120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16366577" y="2055163"/>
              <a:ext cx="27440" cy="192736"/>
            </a:xfrm>
            <a:custGeom>
              <a:avLst/>
              <a:gdLst/>
              <a:ahLst/>
              <a:cxnLst/>
              <a:rect l="l" t="t" r="r" b="b"/>
              <a:pathLst>
                <a:path w="27440" h="192736" extrusionOk="0">
                  <a:moveTo>
                    <a:pt x="13720" y="192736"/>
                  </a:moveTo>
                  <a:cubicBezTo>
                    <a:pt x="6143" y="192736"/>
                    <a:pt x="0" y="186599"/>
                    <a:pt x="0" y="179029"/>
                  </a:cubicBezTo>
                  <a:lnTo>
                    <a:pt x="0" y="13707"/>
                  </a:lnTo>
                  <a:cubicBezTo>
                    <a:pt x="0" y="6137"/>
                    <a:pt x="6143" y="0"/>
                    <a:pt x="13720" y="0"/>
                  </a:cubicBezTo>
                  <a:cubicBezTo>
                    <a:pt x="21297" y="0"/>
                    <a:pt x="27441" y="6137"/>
                    <a:pt x="27441" y="13707"/>
                  </a:cubicBezTo>
                  <a:lnTo>
                    <a:pt x="27441" y="179029"/>
                  </a:lnTo>
                  <a:cubicBezTo>
                    <a:pt x="27441" y="186599"/>
                    <a:pt x="21297" y="192736"/>
                    <a:pt x="13720" y="1927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16926016" y="2055163"/>
              <a:ext cx="27440" cy="192736"/>
            </a:xfrm>
            <a:custGeom>
              <a:avLst/>
              <a:gdLst/>
              <a:ahLst/>
              <a:cxnLst/>
              <a:rect l="l" t="t" r="r" b="b"/>
              <a:pathLst>
                <a:path w="27440" h="192736" extrusionOk="0">
                  <a:moveTo>
                    <a:pt x="13720" y="192736"/>
                  </a:moveTo>
                  <a:cubicBezTo>
                    <a:pt x="6143" y="192736"/>
                    <a:pt x="0" y="186599"/>
                    <a:pt x="0" y="179029"/>
                  </a:cubicBezTo>
                  <a:lnTo>
                    <a:pt x="0" y="13707"/>
                  </a:lnTo>
                  <a:cubicBezTo>
                    <a:pt x="0" y="6137"/>
                    <a:pt x="6143" y="0"/>
                    <a:pt x="13720" y="0"/>
                  </a:cubicBezTo>
                  <a:cubicBezTo>
                    <a:pt x="21297" y="0"/>
                    <a:pt x="27441" y="6137"/>
                    <a:pt x="27441" y="13707"/>
                  </a:cubicBezTo>
                  <a:lnTo>
                    <a:pt x="27441" y="179029"/>
                  </a:lnTo>
                  <a:cubicBezTo>
                    <a:pt x="27441" y="186599"/>
                    <a:pt x="21297" y="192736"/>
                    <a:pt x="13720" y="1927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9" name="Google Shape;369;p26"/>
          <p:cNvGrpSpPr/>
          <p:nvPr/>
        </p:nvGrpSpPr>
        <p:grpSpPr>
          <a:xfrm>
            <a:off x="5587382" y="2291259"/>
            <a:ext cx="583318" cy="550896"/>
            <a:chOff x="11174763" y="4582518"/>
            <a:chExt cx="1166636" cy="1101793"/>
          </a:xfrm>
        </p:grpSpPr>
        <p:sp>
          <p:nvSpPr>
            <p:cNvPr id="370" name="Google Shape;370;p26"/>
            <p:cNvSpPr/>
            <p:nvPr/>
          </p:nvSpPr>
          <p:spPr>
            <a:xfrm>
              <a:off x="11198068" y="4706208"/>
              <a:ext cx="550632" cy="978103"/>
            </a:xfrm>
            <a:custGeom>
              <a:avLst/>
              <a:gdLst/>
              <a:ahLst/>
              <a:cxnLst/>
              <a:rect l="l" t="t" r="r" b="b"/>
              <a:pathLst>
                <a:path w="550632" h="978103" extrusionOk="0">
                  <a:moveTo>
                    <a:pt x="502657" y="93529"/>
                  </a:moveTo>
                  <a:cubicBezTo>
                    <a:pt x="411143" y="3764"/>
                    <a:pt x="281471" y="-24410"/>
                    <a:pt x="174609" y="22214"/>
                  </a:cubicBezTo>
                  <a:cubicBezTo>
                    <a:pt x="66809" y="69246"/>
                    <a:pt x="-4133" y="185761"/>
                    <a:pt x="187" y="312059"/>
                  </a:cubicBezTo>
                  <a:cubicBezTo>
                    <a:pt x="3282" y="402553"/>
                    <a:pt x="40685" y="481409"/>
                    <a:pt x="90740" y="554453"/>
                  </a:cubicBezTo>
                  <a:cubicBezTo>
                    <a:pt x="209378" y="727579"/>
                    <a:pt x="372225" y="854320"/>
                    <a:pt x="539609" y="975886"/>
                  </a:cubicBezTo>
                  <a:cubicBezTo>
                    <a:pt x="542035" y="977648"/>
                    <a:pt x="546224" y="978266"/>
                    <a:pt x="550633" y="978069"/>
                  </a:cubicBezTo>
                  <a:lnTo>
                    <a:pt x="550633" y="140970"/>
                  </a:lnTo>
                  <a:cubicBezTo>
                    <a:pt x="533515" y="124034"/>
                    <a:pt x="518132" y="108710"/>
                    <a:pt x="502657" y="93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11174763" y="4582518"/>
              <a:ext cx="1166636" cy="1039446"/>
            </a:xfrm>
            <a:custGeom>
              <a:avLst/>
              <a:gdLst/>
              <a:ahLst/>
              <a:cxnLst/>
              <a:rect l="l" t="t" r="r" b="b"/>
              <a:pathLst>
                <a:path w="1166636" h="1039446" extrusionOk="0">
                  <a:moveTo>
                    <a:pt x="581949" y="1039447"/>
                  </a:moveTo>
                  <a:cubicBezTo>
                    <a:pt x="575131" y="1039447"/>
                    <a:pt x="568511" y="1037910"/>
                    <a:pt x="563682" y="1034409"/>
                  </a:cubicBezTo>
                  <a:cubicBezTo>
                    <a:pt x="395986" y="912617"/>
                    <a:pt x="221751" y="778384"/>
                    <a:pt x="96262" y="595260"/>
                  </a:cubicBezTo>
                  <a:cubicBezTo>
                    <a:pt x="33623" y="503854"/>
                    <a:pt x="3097" y="421870"/>
                    <a:pt x="202" y="337249"/>
                  </a:cubicBezTo>
                  <a:cubicBezTo>
                    <a:pt x="-4443" y="201351"/>
                    <a:pt x="71389" y="75595"/>
                    <a:pt x="188910" y="24324"/>
                  </a:cubicBezTo>
                  <a:cubicBezTo>
                    <a:pt x="305157" y="-26389"/>
                    <a:pt x="444336" y="3645"/>
                    <a:pt x="543468" y="100890"/>
                  </a:cubicBezTo>
                  <a:cubicBezTo>
                    <a:pt x="554338" y="111556"/>
                    <a:pt x="565153" y="122276"/>
                    <a:pt x="576521" y="133548"/>
                  </a:cubicBezTo>
                  <a:lnTo>
                    <a:pt x="583788" y="140740"/>
                  </a:lnTo>
                  <a:cubicBezTo>
                    <a:pt x="587050" y="137422"/>
                    <a:pt x="590251" y="134153"/>
                    <a:pt x="593398" y="130930"/>
                  </a:cubicBezTo>
                  <a:cubicBezTo>
                    <a:pt x="606590" y="117443"/>
                    <a:pt x="619054" y="104704"/>
                    <a:pt x="632267" y="92583"/>
                  </a:cubicBezTo>
                  <a:cubicBezTo>
                    <a:pt x="741302" y="-7456"/>
                    <a:pt x="892870" y="-28591"/>
                    <a:pt x="1009424" y="40021"/>
                  </a:cubicBezTo>
                  <a:cubicBezTo>
                    <a:pt x="1130643" y="111366"/>
                    <a:pt x="1191395" y="262301"/>
                    <a:pt x="1157178" y="407064"/>
                  </a:cubicBezTo>
                  <a:cubicBezTo>
                    <a:pt x="1129369" y="524737"/>
                    <a:pt x="1059783" y="617530"/>
                    <a:pt x="1002265" y="685231"/>
                  </a:cubicBezTo>
                  <a:cubicBezTo>
                    <a:pt x="884976" y="823271"/>
                    <a:pt x="742684" y="933670"/>
                    <a:pt x="606393" y="1032397"/>
                  </a:cubicBezTo>
                  <a:cubicBezTo>
                    <a:pt x="600386" y="1036748"/>
                    <a:pt x="590994" y="1039447"/>
                    <a:pt x="581949" y="1039447"/>
                  </a:cubicBezTo>
                  <a:close/>
                  <a:moveTo>
                    <a:pt x="306505" y="27853"/>
                  </a:moveTo>
                  <a:cubicBezTo>
                    <a:pt x="270095" y="27853"/>
                    <a:pt x="233997" y="35045"/>
                    <a:pt x="200079" y="49844"/>
                  </a:cubicBezTo>
                  <a:cubicBezTo>
                    <a:pt x="92938" y="96580"/>
                    <a:pt x="23822" y="211697"/>
                    <a:pt x="28086" y="336297"/>
                  </a:cubicBezTo>
                  <a:cubicBezTo>
                    <a:pt x="30789" y="415399"/>
                    <a:pt x="59770" y="492692"/>
                    <a:pt x="119283" y="579543"/>
                  </a:cubicBezTo>
                  <a:cubicBezTo>
                    <a:pt x="242272" y="759003"/>
                    <a:pt x="414368" y="891529"/>
                    <a:pt x="580103" y="1011894"/>
                  </a:cubicBezTo>
                  <a:cubicBezTo>
                    <a:pt x="581418" y="1012037"/>
                    <a:pt x="587963" y="1011215"/>
                    <a:pt x="590040" y="1009841"/>
                  </a:cubicBezTo>
                  <a:cubicBezTo>
                    <a:pt x="724888" y="912154"/>
                    <a:pt x="865606" y="803020"/>
                    <a:pt x="980988" y="667216"/>
                  </a:cubicBezTo>
                  <a:cubicBezTo>
                    <a:pt x="1036490" y="601901"/>
                    <a:pt x="1103583" y="512569"/>
                    <a:pt x="1130030" y="400674"/>
                  </a:cubicBezTo>
                  <a:cubicBezTo>
                    <a:pt x="1161469" y="267658"/>
                    <a:pt x="1106049" y="129217"/>
                    <a:pt x="995257" y="64004"/>
                  </a:cubicBezTo>
                  <a:cubicBezTo>
                    <a:pt x="889349" y="1660"/>
                    <a:pt x="751069" y="21388"/>
                    <a:pt x="651147" y="113086"/>
                  </a:cubicBezTo>
                  <a:cubicBezTo>
                    <a:pt x="638486" y="124697"/>
                    <a:pt x="626281" y="137171"/>
                    <a:pt x="613360" y="150386"/>
                  </a:cubicBezTo>
                  <a:cubicBezTo>
                    <a:pt x="607060" y="156824"/>
                    <a:pt x="600576" y="163452"/>
                    <a:pt x="593752" y="170284"/>
                  </a:cubicBezTo>
                  <a:cubicBezTo>
                    <a:pt x="588317" y="175702"/>
                    <a:pt x="579517" y="175729"/>
                    <a:pt x="574055" y="170338"/>
                  </a:cubicBezTo>
                  <a:lnTo>
                    <a:pt x="556858" y="153302"/>
                  </a:lnTo>
                  <a:cubicBezTo>
                    <a:pt x="545531" y="142072"/>
                    <a:pt x="534750" y="131379"/>
                    <a:pt x="523907" y="120754"/>
                  </a:cubicBezTo>
                  <a:cubicBezTo>
                    <a:pt x="462119" y="60143"/>
                    <a:pt x="383631" y="27853"/>
                    <a:pt x="306505" y="27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2" name="Google Shape;372;p26"/>
          <p:cNvGrpSpPr/>
          <p:nvPr/>
        </p:nvGrpSpPr>
        <p:grpSpPr>
          <a:xfrm>
            <a:off x="4771673" y="2275481"/>
            <a:ext cx="597290" cy="596306"/>
            <a:chOff x="9543345" y="4550963"/>
            <a:chExt cx="1194579" cy="1192612"/>
          </a:xfrm>
        </p:grpSpPr>
        <p:sp>
          <p:nvSpPr>
            <p:cNvPr id="373" name="Google Shape;373;p26"/>
            <p:cNvSpPr/>
            <p:nvPr/>
          </p:nvSpPr>
          <p:spPr>
            <a:xfrm>
              <a:off x="9723960" y="5288155"/>
              <a:ext cx="1000669" cy="442148"/>
            </a:xfrm>
            <a:custGeom>
              <a:avLst/>
              <a:gdLst/>
              <a:ahLst/>
              <a:cxnLst/>
              <a:rect l="l" t="t" r="r" b="b"/>
              <a:pathLst>
                <a:path w="1000669" h="442148" extrusionOk="0">
                  <a:moveTo>
                    <a:pt x="346032" y="0"/>
                  </a:moveTo>
                  <a:lnTo>
                    <a:pt x="0" y="0"/>
                  </a:lnTo>
                  <a:lnTo>
                    <a:pt x="500335" y="442148"/>
                  </a:lnTo>
                  <a:lnTo>
                    <a:pt x="1000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9543345" y="4550963"/>
              <a:ext cx="1194579" cy="1192612"/>
            </a:xfrm>
            <a:custGeom>
              <a:avLst/>
              <a:gdLst/>
              <a:ahLst/>
              <a:cxnLst/>
              <a:rect l="l" t="t" r="r" b="b"/>
              <a:pathLst>
                <a:path w="1194579" h="1192612" extrusionOk="0">
                  <a:moveTo>
                    <a:pt x="597290" y="1192613"/>
                  </a:moveTo>
                  <a:cubicBezTo>
                    <a:pt x="594142" y="1192613"/>
                    <a:pt x="590994" y="1191505"/>
                    <a:pt x="588483" y="1189282"/>
                  </a:cubicBezTo>
                  <a:lnTo>
                    <a:pt x="4486" y="673200"/>
                  </a:lnTo>
                  <a:cubicBezTo>
                    <a:pt x="346" y="669539"/>
                    <a:pt x="-1095" y="663714"/>
                    <a:pt x="865" y="658556"/>
                  </a:cubicBezTo>
                  <a:cubicBezTo>
                    <a:pt x="2825" y="653398"/>
                    <a:pt x="7770" y="649990"/>
                    <a:pt x="13294" y="649990"/>
                  </a:cubicBezTo>
                  <a:lnTo>
                    <a:pt x="338717" y="649990"/>
                  </a:lnTo>
                  <a:lnTo>
                    <a:pt x="338717" y="13270"/>
                  </a:lnTo>
                  <a:cubicBezTo>
                    <a:pt x="338717" y="5942"/>
                    <a:pt x="344668" y="0"/>
                    <a:pt x="352009" y="0"/>
                  </a:cubicBezTo>
                  <a:lnTo>
                    <a:pt x="842564" y="0"/>
                  </a:lnTo>
                  <a:cubicBezTo>
                    <a:pt x="849905" y="0"/>
                    <a:pt x="855857" y="5942"/>
                    <a:pt x="855857" y="13270"/>
                  </a:cubicBezTo>
                  <a:lnTo>
                    <a:pt x="855857" y="649990"/>
                  </a:lnTo>
                  <a:lnTo>
                    <a:pt x="1181286" y="649990"/>
                  </a:lnTo>
                  <a:cubicBezTo>
                    <a:pt x="1186809" y="649990"/>
                    <a:pt x="1191755" y="653398"/>
                    <a:pt x="1193715" y="658556"/>
                  </a:cubicBezTo>
                  <a:cubicBezTo>
                    <a:pt x="1195675" y="663714"/>
                    <a:pt x="1194234" y="669539"/>
                    <a:pt x="1190094" y="673200"/>
                  </a:cubicBezTo>
                  <a:lnTo>
                    <a:pt x="606097" y="1189282"/>
                  </a:lnTo>
                  <a:cubicBezTo>
                    <a:pt x="603586" y="1191505"/>
                    <a:pt x="600438" y="1192613"/>
                    <a:pt x="597290" y="1192613"/>
                  </a:cubicBezTo>
                  <a:close/>
                  <a:moveTo>
                    <a:pt x="48367" y="676531"/>
                  </a:moveTo>
                  <a:lnTo>
                    <a:pt x="597290" y="1161621"/>
                  </a:lnTo>
                  <a:lnTo>
                    <a:pt x="1146213" y="676531"/>
                  </a:lnTo>
                  <a:lnTo>
                    <a:pt x="842564" y="676531"/>
                  </a:lnTo>
                  <a:cubicBezTo>
                    <a:pt x="835224" y="676531"/>
                    <a:pt x="829272" y="670589"/>
                    <a:pt x="829272" y="663260"/>
                  </a:cubicBezTo>
                  <a:lnTo>
                    <a:pt x="829272" y="26541"/>
                  </a:lnTo>
                  <a:lnTo>
                    <a:pt x="365301" y="26541"/>
                  </a:lnTo>
                  <a:lnTo>
                    <a:pt x="365301" y="663260"/>
                  </a:lnTo>
                  <a:cubicBezTo>
                    <a:pt x="365301" y="670589"/>
                    <a:pt x="359349" y="676531"/>
                    <a:pt x="352009" y="676531"/>
                  </a:cubicBezTo>
                  <a:lnTo>
                    <a:pt x="48367" y="676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5" name="Google Shape;375;p26"/>
          <p:cNvGrpSpPr/>
          <p:nvPr/>
        </p:nvGrpSpPr>
        <p:grpSpPr>
          <a:xfrm>
            <a:off x="6403089" y="2283098"/>
            <a:ext cx="675667" cy="581166"/>
            <a:chOff x="12806179" y="4566197"/>
            <a:chExt cx="1351334" cy="1162331"/>
          </a:xfrm>
        </p:grpSpPr>
        <p:sp>
          <p:nvSpPr>
            <p:cNvPr id="376" name="Google Shape;376;p26"/>
            <p:cNvSpPr/>
            <p:nvPr/>
          </p:nvSpPr>
          <p:spPr>
            <a:xfrm>
              <a:off x="13324880" y="4762101"/>
              <a:ext cx="352890" cy="535510"/>
            </a:xfrm>
            <a:custGeom>
              <a:avLst/>
              <a:gdLst/>
              <a:ahLst/>
              <a:cxnLst/>
              <a:rect l="l" t="t" r="r" b="b"/>
              <a:pathLst>
                <a:path w="352890" h="535510" extrusionOk="0">
                  <a:moveTo>
                    <a:pt x="0" y="365129"/>
                  </a:moveTo>
                  <a:lnTo>
                    <a:pt x="0" y="493444"/>
                  </a:lnTo>
                  <a:cubicBezTo>
                    <a:pt x="0" y="529110"/>
                    <a:pt x="41658" y="548533"/>
                    <a:pt x="68978" y="525605"/>
                  </a:cubicBezTo>
                  <a:lnTo>
                    <a:pt x="337896" y="299917"/>
                  </a:lnTo>
                  <a:cubicBezTo>
                    <a:pt x="357889" y="283137"/>
                    <a:pt x="357889" y="252374"/>
                    <a:pt x="337896" y="235594"/>
                  </a:cubicBezTo>
                  <a:lnTo>
                    <a:pt x="68978" y="9906"/>
                  </a:lnTo>
                  <a:cubicBezTo>
                    <a:pt x="41658" y="-13022"/>
                    <a:pt x="0" y="6401"/>
                    <a:pt x="0" y="42067"/>
                  </a:cubicBezTo>
                  <a:lnTo>
                    <a:pt x="0" y="3651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12806179" y="4566197"/>
              <a:ext cx="1351334" cy="927320"/>
            </a:xfrm>
            <a:custGeom>
              <a:avLst/>
              <a:gdLst/>
              <a:ahLst/>
              <a:cxnLst/>
              <a:rect l="l" t="t" r="r" b="b"/>
              <a:pathLst>
                <a:path w="1351334" h="927320" extrusionOk="0">
                  <a:moveTo>
                    <a:pt x="1240140" y="927321"/>
                  </a:moveTo>
                  <a:lnTo>
                    <a:pt x="111203" y="927321"/>
                  </a:lnTo>
                  <a:cubicBezTo>
                    <a:pt x="49881" y="927321"/>
                    <a:pt x="0" y="877440"/>
                    <a:pt x="0" y="816118"/>
                  </a:cubicBezTo>
                  <a:lnTo>
                    <a:pt x="0" y="111203"/>
                  </a:lnTo>
                  <a:cubicBezTo>
                    <a:pt x="0" y="49881"/>
                    <a:pt x="49881" y="0"/>
                    <a:pt x="111203" y="0"/>
                  </a:cubicBezTo>
                  <a:lnTo>
                    <a:pt x="1240140" y="0"/>
                  </a:lnTo>
                  <a:cubicBezTo>
                    <a:pt x="1301453" y="0"/>
                    <a:pt x="1351334" y="49881"/>
                    <a:pt x="1351334" y="111203"/>
                  </a:cubicBezTo>
                  <a:lnTo>
                    <a:pt x="1351334" y="816118"/>
                  </a:lnTo>
                  <a:cubicBezTo>
                    <a:pt x="1351334" y="877440"/>
                    <a:pt x="1301453" y="927321"/>
                    <a:pt x="1240140" y="927321"/>
                  </a:cubicBezTo>
                  <a:close/>
                  <a:moveTo>
                    <a:pt x="111203" y="36155"/>
                  </a:moveTo>
                  <a:cubicBezTo>
                    <a:pt x="69822" y="36155"/>
                    <a:pt x="36155" y="69822"/>
                    <a:pt x="36155" y="111203"/>
                  </a:cubicBezTo>
                  <a:lnTo>
                    <a:pt x="36155" y="816118"/>
                  </a:lnTo>
                  <a:cubicBezTo>
                    <a:pt x="36155" y="857499"/>
                    <a:pt x="69822" y="891166"/>
                    <a:pt x="111203" y="891166"/>
                  </a:cubicBezTo>
                  <a:lnTo>
                    <a:pt x="1240140" y="891166"/>
                  </a:lnTo>
                  <a:cubicBezTo>
                    <a:pt x="1281512" y="891166"/>
                    <a:pt x="1315179" y="857499"/>
                    <a:pt x="1315179" y="816118"/>
                  </a:cubicBezTo>
                  <a:lnTo>
                    <a:pt x="1315179" y="111203"/>
                  </a:lnTo>
                  <a:cubicBezTo>
                    <a:pt x="1315179" y="69822"/>
                    <a:pt x="1281512" y="36155"/>
                    <a:pt x="1240140" y="36155"/>
                  </a:cubicBezTo>
                  <a:lnTo>
                    <a:pt x="111203" y="361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12806179" y="5627635"/>
              <a:ext cx="776872" cy="36155"/>
            </a:xfrm>
            <a:custGeom>
              <a:avLst/>
              <a:gdLst/>
              <a:ahLst/>
              <a:cxnLst/>
              <a:rect l="l" t="t" r="r" b="b"/>
              <a:pathLst>
                <a:path w="776872" h="36155" extrusionOk="0">
                  <a:moveTo>
                    <a:pt x="758795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758795" y="0"/>
                  </a:lnTo>
                  <a:cubicBezTo>
                    <a:pt x="768779" y="0"/>
                    <a:pt x="776873" y="8094"/>
                    <a:pt x="776873" y="18078"/>
                  </a:cubicBezTo>
                  <a:cubicBezTo>
                    <a:pt x="776873" y="28061"/>
                    <a:pt x="768779" y="36155"/>
                    <a:pt x="758795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26"/>
            <p:cNvSpPr/>
            <p:nvPr/>
          </p:nvSpPr>
          <p:spPr>
            <a:xfrm>
              <a:off x="13546895" y="5562907"/>
              <a:ext cx="165612" cy="165621"/>
            </a:xfrm>
            <a:custGeom>
              <a:avLst/>
              <a:gdLst/>
              <a:ahLst/>
              <a:cxnLst/>
              <a:rect l="l" t="t" r="r" b="b"/>
              <a:pathLst>
                <a:path w="165612" h="165621" extrusionOk="0">
                  <a:moveTo>
                    <a:pt x="82806" y="165621"/>
                  </a:moveTo>
                  <a:cubicBezTo>
                    <a:pt x="37144" y="165621"/>
                    <a:pt x="0" y="128468"/>
                    <a:pt x="0" y="82806"/>
                  </a:cubicBezTo>
                  <a:cubicBezTo>
                    <a:pt x="0" y="37144"/>
                    <a:pt x="37144" y="0"/>
                    <a:pt x="82806" y="0"/>
                  </a:cubicBezTo>
                  <a:cubicBezTo>
                    <a:pt x="128468" y="0"/>
                    <a:pt x="165612" y="37144"/>
                    <a:pt x="165612" y="82806"/>
                  </a:cubicBezTo>
                  <a:cubicBezTo>
                    <a:pt x="165612" y="128468"/>
                    <a:pt x="128468" y="165621"/>
                    <a:pt x="82806" y="165621"/>
                  </a:cubicBezTo>
                  <a:close/>
                  <a:moveTo>
                    <a:pt x="82806" y="36155"/>
                  </a:moveTo>
                  <a:cubicBezTo>
                    <a:pt x="57084" y="36155"/>
                    <a:pt x="36155" y="57084"/>
                    <a:pt x="36155" y="82806"/>
                  </a:cubicBezTo>
                  <a:cubicBezTo>
                    <a:pt x="36155" y="108537"/>
                    <a:pt x="57084" y="129466"/>
                    <a:pt x="82806" y="129466"/>
                  </a:cubicBezTo>
                  <a:cubicBezTo>
                    <a:pt x="108528" y="129466"/>
                    <a:pt x="129457" y="108537"/>
                    <a:pt x="129457" y="82806"/>
                  </a:cubicBezTo>
                  <a:cubicBezTo>
                    <a:pt x="129457" y="57084"/>
                    <a:pt x="108528" y="36155"/>
                    <a:pt x="82806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13676353" y="5627635"/>
              <a:ext cx="481159" cy="36155"/>
            </a:xfrm>
            <a:custGeom>
              <a:avLst/>
              <a:gdLst/>
              <a:ahLst/>
              <a:cxnLst/>
              <a:rect l="l" t="t" r="r" b="b"/>
              <a:pathLst>
                <a:path w="481159" h="36155" extrusionOk="0">
                  <a:moveTo>
                    <a:pt x="463082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463082" y="0"/>
                  </a:lnTo>
                  <a:cubicBezTo>
                    <a:pt x="473065" y="0"/>
                    <a:pt x="481160" y="8094"/>
                    <a:pt x="481160" y="18078"/>
                  </a:cubicBezTo>
                  <a:cubicBezTo>
                    <a:pt x="481160" y="28061"/>
                    <a:pt x="473065" y="36155"/>
                    <a:pt x="463082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26"/>
          <p:cNvGrpSpPr/>
          <p:nvPr/>
        </p:nvGrpSpPr>
        <p:grpSpPr>
          <a:xfrm>
            <a:off x="7295981" y="2274398"/>
            <a:ext cx="517676" cy="598494"/>
            <a:chOff x="14591963" y="4548797"/>
            <a:chExt cx="1035352" cy="1196989"/>
          </a:xfrm>
        </p:grpSpPr>
        <p:sp>
          <p:nvSpPr>
            <p:cNvPr id="382" name="Google Shape;382;p26"/>
            <p:cNvSpPr/>
            <p:nvPr/>
          </p:nvSpPr>
          <p:spPr>
            <a:xfrm rot="-25783">
              <a:off x="14690435" y="4862337"/>
              <a:ext cx="933593" cy="879960"/>
            </a:xfrm>
            <a:custGeom>
              <a:avLst/>
              <a:gdLst/>
              <a:ahLst/>
              <a:cxnLst/>
              <a:rect l="l" t="t" r="r" b="b"/>
              <a:pathLst>
                <a:path w="933567" h="879935" extrusionOk="0">
                  <a:moveTo>
                    <a:pt x="0" y="0"/>
                  </a:moveTo>
                  <a:lnTo>
                    <a:pt x="933567" y="0"/>
                  </a:lnTo>
                  <a:lnTo>
                    <a:pt x="933567" y="879935"/>
                  </a:lnTo>
                  <a:lnTo>
                    <a:pt x="0" y="8799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14591963" y="4717753"/>
              <a:ext cx="957595" cy="955979"/>
            </a:xfrm>
            <a:custGeom>
              <a:avLst/>
              <a:gdLst/>
              <a:ahLst/>
              <a:cxnLst/>
              <a:rect l="l" t="t" r="r" b="b"/>
              <a:pathLst>
                <a:path w="957595" h="955979" extrusionOk="0">
                  <a:moveTo>
                    <a:pt x="944785" y="955980"/>
                  </a:moveTo>
                  <a:lnTo>
                    <a:pt x="12810" y="955980"/>
                  </a:lnTo>
                  <a:cubicBezTo>
                    <a:pt x="5736" y="955980"/>
                    <a:pt x="0" y="950254"/>
                    <a:pt x="0" y="943191"/>
                  </a:cubicBezTo>
                  <a:lnTo>
                    <a:pt x="0" y="12789"/>
                  </a:lnTo>
                  <a:cubicBezTo>
                    <a:pt x="0" y="5726"/>
                    <a:pt x="5736" y="0"/>
                    <a:pt x="12810" y="0"/>
                  </a:cubicBezTo>
                  <a:lnTo>
                    <a:pt x="944785" y="0"/>
                  </a:lnTo>
                  <a:cubicBezTo>
                    <a:pt x="951859" y="0"/>
                    <a:pt x="957595" y="5726"/>
                    <a:pt x="957595" y="12789"/>
                  </a:cubicBezTo>
                  <a:lnTo>
                    <a:pt x="957595" y="943191"/>
                  </a:lnTo>
                  <a:cubicBezTo>
                    <a:pt x="957595" y="950254"/>
                    <a:pt x="951859" y="955980"/>
                    <a:pt x="944785" y="955980"/>
                  </a:cubicBezTo>
                  <a:close/>
                  <a:moveTo>
                    <a:pt x="25621" y="930402"/>
                  </a:moveTo>
                  <a:lnTo>
                    <a:pt x="931974" y="930402"/>
                  </a:lnTo>
                  <a:lnTo>
                    <a:pt x="931974" y="25578"/>
                  </a:lnTo>
                  <a:lnTo>
                    <a:pt x="25621" y="25578"/>
                  </a:lnTo>
                  <a:lnTo>
                    <a:pt x="25621" y="930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15036355" y="4548797"/>
              <a:ext cx="135523" cy="135295"/>
            </a:xfrm>
            <a:custGeom>
              <a:avLst/>
              <a:gdLst/>
              <a:ahLst/>
              <a:cxnLst/>
              <a:rect l="l" t="t" r="r" b="b"/>
              <a:pathLst>
                <a:path w="135523" h="135295" extrusionOk="0">
                  <a:moveTo>
                    <a:pt x="135524" y="67648"/>
                  </a:moveTo>
                  <a:cubicBezTo>
                    <a:pt x="135524" y="105009"/>
                    <a:pt x="105186" y="135296"/>
                    <a:pt x="67762" y="135296"/>
                  </a:cubicBezTo>
                  <a:cubicBezTo>
                    <a:pt x="30338" y="135296"/>
                    <a:pt x="0" y="105009"/>
                    <a:pt x="0" y="67648"/>
                  </a:cubicBezTo>
                  <a:cubicBezTo>
                    <a:pt x="0" y="30287"/>
                    <a:pt x="30338" y="0"/>
                    <a:pt x="67762" y="0"/>
                  </a:cubicBezTo>
                  <a:cubicBezTo>
                    <a:pt x="105186" y="0"/>
                    <a:pt x="135524" y="30287"/>
                    <a:pt x="135524" y="67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15057948" y="4633115"/>
              <a:ext cx="53229" cy="166998"/>
            </a:xfrm>
            <a:custGeom>
              <a:avLst/>
              <a:gdLst/>
              <a:ahLst/>
              <a:cxnLst/>
              <a:rect l="l" t="t" r="r" b="b"/>
              <a:pathLst>
                <a:path w="53229" h="166998" extrusionOk="0">
                  <a:moveTo>
                    <a:pt x="12825" y="166998"/>
                  </a:moveTo>
                  <a:cubicBezTo>
                    <a:pt x="12012" y="166998"/>
                    <a:pt x="11193" y="166923"/>
                    <a:pt x="10361" y="166761"/>
                  </a:cubicBezTo>
                  <a:cubicBezTo>
                    <a:pt x="3418" y="165412"/>
                    <a:pt x="-1117" y="158693"/>
                    <a:pt x="240" y="151761"/>
                  </a:cubicBezTo>
                  <a:lnTo>
                    <a:pt x="27844" y="10347"/>
                  </a:lnTo>
                  <a:cubicBezTo>
                    <a:pt x="29189" y="3409"/>
                    <a:pt x="35882" y="-1124"/>
                    <a:pt x="42868" y="243"/>
                  </a:cubicBezTo>
                  <a:cubicBezTo>
                    <a:pt x="49812" y="1592"/>
                    <a:pt x="54347" y="8311"/>
                    <a:pt x="52989" y="15243"/>
                  </a:cubicBezTo>
                  <a:lnTo>
                    <a:pt x="25386" y="156657"/>
                  </a:lnTo>
                  <a:cubicBezTo>
                    <a:pt x="24197" y="162764"/>
                    <a:pt x="18830" y="166998"/>
                    <a:pt x="12825" y="1669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6" name="Google Shape;386;p26"/>
          <p:cNvGrpSpPr/>
          <p:nvPr/>
        </p:nvGrpSpPr>
        <p:grpSpPr>
          <a:xfrm>
            <a:off x="8031166" y="2287451"/>
            <a:ext cx="598484" cy="572312"/>
            <a:chOff x="16062331" y="4574902"/>
            <a:chExt cx="1196967" cy="1144624"/>
          </a:xfrm>
        </p:grpSpPr>
        <p:sp>
          <p:nvSpPr>
            <p:cNvPr id="387" name="Google Shape;387;p26"/>
            <p:cNvSpPr/>
            <p:nvPr/>
          </p:nvSpPr>
          <p:spPr>
            <a:xfrm>
              <a:off x="16834219" y="4667808"/>
              <a:ext cx="425080" cy="958818"/>
            </a:xfrm>
            <a:custGeom>
              <a:avLst/>
              <a:gdLst/>
              <a:ahLst/>
              <a:cxnLst/>
              <a:rect l="l" t="t" r="r" b="b"/>
              <a:pathLst>
                <a:path w="425080" h="958818" extrusionOk="0">
                  <a:moveTo>
                    <a:pt x="0" y="627259"/>
                  </a:moveTo>
                  <a:lnTo>
                    <a:pt x="0" y="958819"/>
                  </a:lnTo>
                  <a:lnTo>
                    <a:pt x="425080" y="4794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26"/>
            <p:cNvSpPr/>
            <p:nvPr/>
          </p:nvSpPr>
          <p:spPr>
            <a:xfrm>
              <a:off x="16062331" y="4574902"/>
              <a:ext cx="1146574" cy="1144624"/>
            </a:xfrm>
            <a:custGeom>
              <a:avLst/>
              <a:gdLst/>
              <a:ahLst/>
              <a:cxnLst/>
              <a:rect l="l" t="t" r="r" b="b"/>
              <a:pathLst>
                <a:path w="1146574" h="1144624" extrusionOk="0">
                  <a:moveTo>
                    <a:pt x="637657" y="1144625"/>
                  </a:moveTo>
                  <a:cubicBezTo>
                    <a:pt x="636137" y="1144625"/>
                    <a:pt x="634611" y="1144358"/>
                    <a:pt x="633135" y="1143798"/>
                  </a:cubicBezTo>
                  <a:cubicBezTo>
                    <a:pt x="628176" y="1141920"/>
                    <a:pt x="624899" y="1137181"/>
                    <a:pt x="624899" y="1131889"/>
                  </a:cubicBezTo>
                  <a:lnTo>
                    <a:pt x="624899" y="820069"/>
                  </a:lnTo>
                  <a:lnTo>
                    <a:pt x="12758" y="820069"/>
                  </a:lnTo>
                  <a:cubicBezTo>
                    <a:pt x="5712" y="820069"/>
                    <a:pt x="0" y="814367"/>
                    <a:pt x="0" y="807333"/>
                  </a:cubicBezTo>
                  <a:lnTo>
                    <a:pt x="0" y="337294"/>
                  </a:lnTo>
                  <a:cubicBezTo>
                    <a:pt x="0" y="330260"/>
                    <a:pt x="5712" y="324558"/>
                    <a:pt x="12758" y="324558"/>
                  </a:cubicBezTo>
                  <a:lnTo>
                    <a:pt x="624899" y="324558"/>
                  </a:lnTo>
                  <a:lnTo>
                    <a:pt x="624899" y="12744"/>
                  </a:lnTo>
                  <a:cubicBezTo>
                    <a:pt x="624899" y="7452"/>
                    <a:pt x="628176" y="2713"/>
                    <a:pt x="633135" y="835"/>
                  </a:cubicBezTo>
                  <a:cubicBezTo>
                    <a:pt x="638087" y="-1055"/>
                    <a:pt x="643694" y="332"/>
                    <a:pt x="647213" y="4305"/>
                  </a:cubicBezTo>
                  <a:lnTo>
                    <a:pt x="1143374" y="563878"/>
                  </a:lnTo>
                  <a:cubicBezTo>
                    <a:pt x="1147641" y="568697"/>
                    <a:pt x="1147641" y="575936"/>
                    <a:pt x="1143374" y="580756"/>
                  </a:cubicBezTo>
                  <a:lnTo>
                    <a:pt x="647213" y="1140328"/>
                  </a:lnTo>
                  <a:cubicBezTo>
                    <a:pt x="644740" y="1143114"/>
                    <a:pt x="641239" y="1144625"/>
                    <a:pt x="637657" y="1144625"/>
                  </a:cubicBezTo>
                  <a:close/>
                  <a:moveTo>
                    <a:pt x="25516" y="794597"/>
                  </a:moveTo>
                  <a:lnTo>
                    <a:pt x="637657" y="794597"/>
                  </a:lnTo>
                  <a:cubicBezTo>
                    <a:pt x="644703" y="794597"/>
                    <a:pt x="650415" y="800300"/>
                    <a:pt x="650415" y="807333"/>
                  </a:cubicBezTo>
                  <a:lnTo>
                    <a:pt x="650415" y="1098282"/>
                  </a:lnTo>
                  <a:lnTo>
                    <a:pt x="1116780" y="572317"/>
                  </a:lnTo>
                  <a:lnTo>
                    <a:pt x="650415" y="46351"/>
                  </a:lnTo>
                  <a:lnTo>
                    <a:pt x="650415" y="337294"/>
                  </a:lnTo>
                  <a:cubicBezTo>
                    <a:pt x="650415" y="344327"/>
                    <a:pt x="644703" y="350030"/>
                    <a:pt x="637657" y="350030"/>
                  </a:cubicBezTo>
                  <a:lnTo>
                    <a:pt x="25516" y="350030"/>
                  </a:lnTo>
                  <a:lnTo>
                    <a:pt x="25516" y="7945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9" name="Google Shape;389;p26"/>
          <p:cNvGrpSpPr/>
          <p:nvPr/>
        </p:nvGrpSpPr>
        <p:grpSpPr>
          <a:xfrm>
            <a:off x="8069251" y="3097213"/>
            <a:ext cx="522804" cy="598484"/>
            <a:chOff x="16138502" y="6194425"/>
            <a:chExt cx="1045607" cy="1196968"/>
          </a:xfrm>
        </p:grpSpPr>
        <p:sp>
          <p:nvSpPr>
            <p:cNvPr id="390" name="Google Shape;390;p26"/>
            <p:cNvSpPr/>
            <p:nvPr/>
          </p:nvSpPr>
          <p:spPr>
            <a:xfrm>
              <a:off x="16304269" y="6546640"/>
              <a:ext cx="866430" cy="844753"/>
            </a:xfrm>
            <a:custGeom>
              <a:avLst/>
              <a:gdLst/>
              <a:ahLst/>
              <a:cxnLst/>
              <a:rect l="l" t="t" r="r" b="b"/>
              <a:pathLst>
                <a:path w="866430" h="844753" extrusionOk="0">
                  <a:moveTo>
                    <a:pt x="833170" y="844753"/>
                  </a:moveTo>
                  <a:lnTo>
                    <a:pt x="33260" y="844753"/>
                  </a:lnTo>
                  <a:cubicBezTo>
                    <a:pt x="14891" y="844753"/>
                    <a:pt x="0" y="829875"/>
                    <a:pt x="0" y="811521"/>
                  </a:cubicBezTo>
                  <a:lnTo>
                    <a:pt x="0" y="33233"/>
                  </a:lnTo>
                  <a:cubicBezTo>
                    <a:pt x="0" y="14879"/>
                    <a:pt x="14891" y="0"/>
                    <a:pt x="33260" y="0"/>
                  </a:cubicBezTo>
                  <a:lnTo>
                    <a:pt x="833171" y="0"/>
                  </a:lnTo>
                  <a:cubicBezTo>
                    <a:pt x="851540" y="0"/>
                    <a:pt x="866431" y="14879"/>
                    <a:pt x="866431" y="33233"/>
                  </a:cubicBezTo>
                  <a:lnTo>
                    <a:pt x="866431" y="811521"/>
                  </a:lnTo>
                  <a:cubicBezTo>
                    <a:pt x="866431" y="829875"/>
                    <a:pt x="851540" y="844753"/>
                    <a:pt x="833170" y="8447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26"/>
            <p:cNvSpPr/>
            <p:nvPr/>
          </p:nvSpPr>
          <p:spPr>
            <a:xfrm>
              <a:off x="16138502" y="6314495"/>
              <a:ext cx="1045607" cy="179023"/>
            </a:xfrm>
            <a:custGeom>
              <a:avLst/>
              <a:gdLst/>
              <a:ahLst/>
              <a:cxnLst/>
              <a:rect l="l" t="t" r="r" b="b"/>
              <a:pathLst>
                <a:path w="1045607" h="179023" extrusionOk="0">
                  <a:moveTo>
                    <a:pt x="1028977" y="179023"/>
                  </a:moveTo>
                  <a:lnTo>
                    <a:pt x="16630" y="179023"/>
                  </a:lnTo>
                  <a:cubicBezTo>
                    <a:pt x="7446" y="179023"/>
                    <a:pt x="0" y="171583"/>
                    <a:pt x="0" y="162407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1028977" y="0"/>
                  </a:lnTo>
                  <a:cubicBezTo>
                    <a:pt x="1038161" y="0"/>
                    <a:pt x="1045607" y="7440"/>
                    <a:pt x="1045607" y="16616"/>
                  </a:cubicBezTo>
                  <a:lnTo>
                    <a:pt x="1045607" y="162407"/>
                  </a:lnTo>
                  <a:cubicBezTo>
                    <a:pt x="1045607" y="171583"/>
                    <a:pt x="1038161" y="179023"/>
                    <a:pt x="1028977" y="179023"/>
                  </a:cubicBezTo>
                  <a:close/>
                  <a:moveTo>
                    <a:pt x="33260" y="145791"/>
                  </a:moveTo>
                  <a:lnTo>
                    <a:pt x="1012347" y="145791"/>
                  </a:lnTo>
                  <a:lnTo>
                    <a:pt x="1012347" y="33233"/>
                  </a:lnTo>
                  <a:lnTo>
                    <a:pt x="33260" y="33233"/>
                  </a:lnTo>
                  <a:lnTo>
                    <a:pt x="33260" y="14579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26"/>
            <p:cNvSpPr/>
            <p:nvPr/>
          </p:nvSpPr>
          <p:spPr>
            <a:xfrm>
              <a:off x="16211463" y="6460286"/>
              <a:ext cx="899686" cy="877988"/>
            </a:xfrm>
            <a:custGeom>
              <a:avLst/>
              <a:gdLst/>
              <a:ahLst/>
              <a:cxnLst/>
              <a:rect l="l" t="t" r="r" b="b"/>
              <a:pathLst>
                <a:path w="899686" h="877988" extrusionOk="0">
                  <a:moveTo>
                    <a:pt x="883057" y="877989"/>
                  </a:moveTo>
                  <a:lnTo>
                    <a:pt x="16630" y="877989"/>
                  </a:lnTo>
                  <a:cubicBezTo>
                    <a:pt x="7446" y="877989"/>
                    <a:pt x="0" y="870549"/>
                    <a:pt x="0" y="861372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883057" y="0"/>
                  </a:lnTo>
                  <a:cubicBezTo>
                    <a:pt x="892241" y="0"/>
                    <a:pt x="899687" y="7440"/>
                    <a:pt x="899687" y="16616"/>
                  </a:cubicBezTo>
                  <a:lnTo>
                    <a:pt x="899687" y="861372"/>
                  </a:lnTo>
                  <a:cubicBezTo>
                    <a:pt x="899687" y="870549"/>
                    <a:pt x="892241" y="877989"/>
                    <a:pt x="883057" y="877989"/>
                  </a:cubicBezTo>
                  <a:close/>
                  <a:moveTo>
                    <a:pt x="33260" y="844756"/>
                  </a:moveTo>
                  <a:lnTo>
                    <a:pt x="866427" y="844756"/>
                  </a:lnTo>
                  <a:lnTo>
                    <a:pt x="866427" y="33233"/>
                  </a:lnTo>
                  <a:lnTo>
                    <a:pt x="33260" y="33233"/>
                  </a:lnTo>
                  <a:lnTo>
                    <a:pt x="33260" y="8447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6"/>
            <p:cNvSpPr/>
            <p:nvPr/>
          </p:nvSpPr>
          <p:spPr>
            <a:xfrm>
              <a:off x="16425666" y="6644672"/>
              <a:ext cx="33260" cy="509216"/>
            </a:xfrm>
            <a:custGeom>
              <a:avLst/>
              <a:gdLst/>
              <a:ahLst/>
              <a:cxnLst/>
              <a:rect l="l" t="t" r="r" b="b"/>
              <a:pathLst>
                <a:path w="33260" h="509216" extrusionOk="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16644538" y="6644672"/>
              <a:ext cx="33260" cy="509216"/>
            </a:xfrm>
            <a:custGeom>
              <a:avLst/>
              <a:gdLst/>
              <a:ahLst/>
              <a:cxnLst/>
              <a:rect l="l" t="t" r="r" b="b"/>
              <a:pathLst>
                <a:path w="33260" h="509216" extrusionOk="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16863409" y="6644672"/>
              <a:ext cx="33260" cy="509216"/>
            </a:xfrm>
            <a:custGeom>
              <a:avLst/>
              <a:gdLst/>
              <a:ahLst/>
              <a:cxnLst/>
              <a:rect l="l" t="t" r="r" b="b"/>
              <a:pathLst>
                <a:path w="33260" h="509216" extrusionOk="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16462245" y="6194425"/>
              <a:ext cx="397841" cy="153303"/>
            </a:xfrm>
            <a:custGeom>
              <a:avLst/>
              <a:gdLst/>
              <a:ahLst/>
              <a:cxnLst/>
              <a:rect l="l" t="t" r="r" b="b"/>
              <a:pathLst>
                <a:path w="397841" h="153303" extrusionOk="0">
                  <a:moveTo>
                    <a:pt x="381212" y="153304"/>
                  </a:moveTo>
                  <a:lnTo>
                    <a:pt x="16630" y="153304"/>
                  </a:lnTo>
                  <a:cubicBezTo>
                    <a:pt x="7446" y="153304"/>
                    <a:pt x="0" y="145864"/>
                    <a:pt x="0" y="136687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381212" y="0"/>
                  </a:lnTo>
                  <a:cubicBezTo>
                    <a:pt x="390395" y="0"/>
                    <a:pt x="397842" y="7440"/>
                    <a:pt x="397842" y="16616"/>
                  </a:cubicBezTo>
                  <a:lnTo>
                    <a:pt x="397842" y="136687"/>
                  </a:lnTo>
                  <a:cubicBezTo>
                    <a:pt x="397842" y="145864"/>
                    <a:pt x="390395" y="153304"/>
                    <a:pt x="381212" y="153304"/>
                  </a:cubicBezTo>
                  <a:close/>
                  <a:moveTo>
                    <a:pt x="33260" y="120071"/>
                  </a:moveTo>
                  <a:lnTo>
                    <a:pt x="364581" y="120071"/>
                  </a:lnTo>
                  <a:lnTo>
                    <a:pt x="364581" y="33233"/>
                  </a:lnTo>
                  <a:lnTo>
                    <a:pt x="33260" y="33233"/>
                  </a:lnTo>
                  <a:lnTo>
                    <a:pt x="33260" y="120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7" name="Google Shape;397;p26"/>
          <p:cNvGrpSpPr/>
          <p:nvPr/>
        </p:nvGrpSpPr>
        <p:grpSpPr>
          <a:xfrm>
            <a:off x="7255466" y="3097213"/>
            <a:ext cx="449741" cy="598484"/>
            <a:chOff x="14510931" y="6194425"/>
            <a:chExt cx="899483" cy="1196968"/>
          </a:xfrm>
        </p:grpSpPr>
        <p:sp>
          <p:nvSpPr>
            <p:cNvPr id="398" name="Google Shape;398;p26"/>
            <p:cNvSpPr/>
            <p:nvPr/>
          </p:nvSpPr>
          <p:spPr>
            <a:xfrm>
              <a:off x="14723484" y="6208133"/>
              <a:ext cx="468941" cy="218091"/>
            </a:xfrm>
            <a:custGeom>
              <a:avLst/>
              <a:gdLst/>
              <a:ahLst/>
              <a:cxnLst/>
              <a:rect l="l" t="t" r="r" b="b"/>
              <a:pathLst>
                <a:path w="468941" h="218091" extrusionOk="0">
                  <a:moveTo>
                    <a:pt x="233847" y="0"/>
                  </a:moveTo>
                  <a:cubicBezTo>
                    <a:pt x="113761" y="0"/>
                    <a:pt x="14846" y="89679"/>
                    <a:pt x="0" y="205616"/>
                  </a:cubicBezTo>
                  <a:cubicBezTo>
                    <a:pt x="73935" y="204855"/>
                    <a:pt x="138360" y="165093"/>
                    <a:pt x="174057" y="106004"/>
                  </a:cubicBezTo>
                  <a:cubicBezTo>
                    <a:pt x="194085" y="112498"/>
                    <a:pt x="215413" y="116103"/>
                    <a:pt x="237608" y="116103"/>
                  </a:cubicBezTo>
                  <a:cubicBezTo>
                    <a:pt x="255152" y="116103"/>
                    <a:pt x="272089" y="113673"/>
                    <a:pt x="288349" y="109549"/>
                  </a:cubicBezTo>
                  <a:cubicBezTo>
                    <a:pt x="322932" y="173913"/>
                    <a:pt x="390779" y="217756"/>
                    <a:pt x="468942" y="218092"/>
                  </a:cubicBezTo>
                  <a:cubicBezTo>
                    <a:pt x="459866" y="96165"/>
                    <a:pt x="358210" y="0"/>
                    <a:pt x="233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14510931" y="6851917"/>
              <a:ext cx="899483" cy="539476"/>
            </a:xfrm>
            <a:custGeom>
              <a:avLst/>
              <a:gdLst/>
              <a:ahLst/>
              <a:cxnLst/>
              <a:rect l="l" t="t" r="r" b="b"/>
              <a:pathLst>
                <a:path w="899483" h="539476" extrusionOk="0">
                  <a:moveTo>
                    <a:pt x="885761" y="539477"/>
                  </a:moveTo>
                  <a:lnTo>
                    <a:pt x="13723" y="539477"/>
                  </a:lnTo>
                  <a:cubicBezTo>
                    <a:pt x="9595" y="539477"/>
                    <a:pt x="5689" y="537623"/>
                    <a:pt x="3083" y="534423"/>
                  </a:cubicBezTo>
                  <a:cubicBezTo>
                    <a:pt x="476" y="531230"/>
                    <a:pt x="-549" y="527027"/>
                    <a:pt x="282" y="522990"/>
                  </a:cubicBezTo>
                  <a:lnTo>
                    <a:pt x="57012" y="248993"/>
                  </a:lnTo>
                  <a:cubicBezTo>
                    <a:pt x="82090" y="127885"/>
                    <a:pt x="177131" y="36169"/>
                    <a:pt x="299154" y="15338"/>
                  </a:cubicBezTo>
                  <a:lnTo>
                    <a:pt x="328835" y="10271"/>
                  </a:lnTo>
                  <a:cubicBezTo>
                    <a:pt x="409062" y="-3424"/>
                    <a:pt x="490422" y="-3424"/>
                    <a:pt x="570649" y="10271"/>
                  </a:cubicBezTo>
                  <a:lnTo>
                    <a:pt x="600330" y="15338"/>
                  </a:lnTo>
                  <a:cubicBezTo>
                    <a:pt x="722353" y="36169"/>
                    <a:pt x="817394" y="127885"/>
                    <a:pt x="842472" y="248993"/>
                  </a:cubicBezTo>
                  <a:lnTo>
                    <a:pt x="899202" y="522990"/>
                  </a:lnTo>
                  <a:cubicBezTo>
                    <a:pt x="900033" y="527027"/>
                    <a:pt x="899008" y="531230"/>
                    <a:pt x="896401" y="534423"/>
                  </a:cubicBezTo>
                  <a:cubicBezTo>
                    <a:pt x="893795" y="537623"/>
                    <a:pt x="889889" y="539477"/>
                    <a:pt x="885761" y="539477"/>
                  </a:cubicBezTo>
                  <a:close/>
                  <a:moveTo>
                    <a:pt x="30573" y="512060"/>
                  </a:moveTo>
                  <a:lnTo>
                    <a:pt x="868911" y="512060"/>
                  </a:lnTo>
                  <a:lnTo>
                    <a:pt x="815591" y="254549"/>
                  </a:lnTo>
                  <a:cubicBezTo>
                    <a:pt x="792824" y="144572"/>
                    <a:pt x="706513" y="61284"/>
                    <a:pt x="595707" y="42367"/>
                  </a:cubicBezTo>
                  <a:lnTo>
                    <a:pt x="566026" y="37300"/>
                  </a:lnTo>
                  <a:cubicBezTo>
                    <a:pt x="488867" y="24127"/>
                    <a:pt x="410617" y="24127"/>
                    <a:pt x="333458" y="37300"/>
                  </a:cubicBezTo>
                  <a:lnTo>
                    <a:pt x="303777" y="42367"/>
                  </a:lnTo>
                  <a:cubicBezTo>
                    <a:pt x="192970" y="61284"/>
                    <a:pt x="106660" y="144572"/>
                    <a:pt x="83893" y="254549"/>
                  </a:cubicBezTo>
                  <a:lnTo>
                    <a:pt x="30573" y="512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14707620" y="6194425"/>
              <a:ext cx="499419" cy="590659"/>
            </a:xfrm>
            <a:custGeom>
              <a:avLst/>
              <a:gdLst/>
              <a:ahLst/>
              <a:cxnLst/>
              <a:rect l="l" t="t" r="r" b="b"/>
              <a:pathLst>
                <a:path w="499419" h="590659" extrusionOk="0">
                  <a:moveTo>
                    <a:pt x="249713" y="590660"/>
                  </a:moveTo>
                  <a:cubicBezTo>
                    <a:pt x="107229" y="590660"/>
                    <a:pt x="0" y="383679"/>
                    <a:pt x="0" y="249465"/>
                  </a:cubicBezTo>
                  <a:cubicBezTo>
                    <a:pt x="0" y="111911"/>
                    <a:pt x="112019" y="0"/>
                    <a:pt x="249713" y="0"/>
                  </a:cubicBezTo>
                  <a:cubicBezTo>
                    <a:pt x="387400" y="0"/>
                    <a:pt x="499419" y="111911"/>
                    <a:pt x="499419" y="249465"/>
                  </a:cubicBezTo>
                  <a:cubicBezTo>
                    <a:pt x="499419" y="383679"/>
                    <a:pt x="392191" y="590660"/>
                    <a:pt x="249713" y="590660"/>
                  </a:cubicBezTo>
                  <a:close/>
                  <a:moveTo>
                    <a:pt x="249713" y="27417"/>
                  </a:moveTo>
                  <a:cubicBezTo>
                    <a:pt x="127155" y="27417"/>
                    <a:pt x="27444" y="127025"/>
                    <a:pt x="27444" y="249465"/>
                  </a:cubicBezTo>
                  <a:cubicBezTo>
                    <a:pt x="27444" y="373371"/>
                    <a:pt x="127021" y="563243"/>
                    <a:pt x="249713" y="563243"/>
                  </a:cubicBezTo>
                  <a:cubicBezTo>
                    <a:pt x="372405" y="563243"/>
                    <a:pt x="471976" y="373371"/>
                    <a:pt x="471976" y="249465"/>
                  </a:cubicBezTo>
                  <a:cubicBezTo>
                    <a:pt x="471976" y="127025"/>
                    <a:pt x="372271" y="27417"/>
                    <a:pt x="249713" y="274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14667205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15226698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3" name="Google Shape;403;p26"/>
          <p:cNvGrpSpPr/>
          <p:nvPr/>
        </p:nvGrpSpPr>
        <p:grpSpPr>
          <a:xfrm>
            <a:off x="6534174" y="3097213"/>
            <a:ext cx="357894" cy="598484"/>
            <a:chOff x="13068348" y="6194425"/>
            <a:chExt cx="715789" cy="1196968"/>
          </a:xfrm>
        </p:grpSpPr>
        <p:sp>
          <p:nvSpPr>
            <p:cNvPr id="404" name="Google Shape;404;p26"/>
            <p:cNvSpPr/>
            <p:nvPr/>
          </p:nvSpPr>
          <p:spPr>
            <a:xfrm>
              <a:off x="13068348" y="6194425"/>
              <a:ext cx="715789" cy="715572"/>
            </a:xfrm>
            <a:custGeom>
              <a:avLst/>
              <a:gdLst/>
              <a:ahLst/>
              <a:cxnLst/>
              <a:rect l="l" t="t" r="r" b="b"/>
              <a:pathLst>
                <a:path w="715789" h="715572" extrusionOk="0">
                  <a:moveTo>
                    <a:pt x="357892" y="715572"/>
                  </a:moveTo>
                  <a:cubicBezTo>
                    <a:pt x="160552" y="715572"/>
                    <a:pt x="0" y="555069"/>
                    <a:pt x="0" y="357783"/>
                  </a:cubicBezTo>
                  <a:cubicBezTo>
                    <a:pt x="0" y="160503"/>
                    <a:pt x="160552" y="0"/>
                    <a:pt x="357892" y="0"/>
                  </a:cubicBezTo>
                  <a:cubicBezTo>
                    <a:pt x="555238" y="0"/>
                    <a:pt x="715790" y="160503"/>
                    <a:pt x="715790" y="357783"/>
                  </a:cubicBezTo>
                  <a:cubicBezTo>
                    <a:pt x="715790" y="555069"/>
                    <a:pt x="555238" y="715572"/>
                    <a:pt x="357892" y="715572"/>
                  </a:cubicBezTo>
                  <a:close/>
                  <a:moveTo>
                    <a:pt x="357892" y="24332"/>
                  </a:moveTo>
                  <a:cubicBezTo>
                    <a:pt x="173969" y="24332"/>
                    <a:pt x="24339" y="173917"/>
                    <a:pt x="24339" y="357783"/>
                  </a:cubicBezTo>
                  <a:cubicBezTo>
                    <a:pt x="24339" y="541650"/>
                    <a:pt x="173969" y="691241"/>
                    <a:pt x="357892" y="691241"/>
                  </a:cubicBezTo>
                  <a:cubicBezTo>
                    <a:pt x="541815" y="691241"/>
                    <a:pt x="691451" y="541650"/>
                    <a:pt x="691451" y="357783"/>
                  </a:cubicBezTo>
                  <a:cubicBezTo>
                    <a:pt x="691451" y="173917"/>
                    <a:pt x="541815" y="24332"/>
                    <a:pt x="357892" y="243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13414070" y="6885665"/>
              <a:ext cx="24339" cy="158346"/>
            </a:xfrm>
            <a:custGeom>
              <a:avLst/>
              <a:gdLst/>
              <a:ahLst/>
              <a:cxnLst/>
              <a:rect l="l" t="t" r="r" b="b"/>
              <a:pathLst>
                <a:path w="24339" h="158346" extrusionOk="0">
                  <a:moveTo>
                    <a:pt x="12170" y="158347"/>
                  </a:moveTo>
                  <a:cubicBezTo>
                    <a:pt x="5449" y="158347"/>
                    <a:pt x="0" y="152899"/>
                    <a:pt x="0" y="146181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cubicBezTo>
                    <a:pt x="18890" y="0"/>
                    <a:pt x="24339" y="5447"/>
                    <a:pt x="24339" y="12166"/>
                  </a:cubicBezTo>
                  <a:lnTo>
                    <a:pt x="24339" y="146181"/>
                  </a:lnTo>
                  <a:cubicBezTo>
                    <a:pt x="24339" y="152899"/>
                    <a:pt x="18890" y="158347"/>
                    <a:pt x="12170" y="1583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13350572" y="7019680"/>
              <a:ext cx="151341" cy="371713"/>
            </a:xfrm>
            <a:custGeom>
              <a:avLst/>
              <a:gdLst/>
              <a:ahLst/>
              <a:cxnLst/>
              <a:rect l="l" t="t" r="r" b="b"/>
              <a:pathLst>
                <a:path w="151341" h="371713" extrusionOk="0">
                  <a:moveTo>
                    <a:pt x="139172" y="371713"/>
                  </a:moveTo>
                  <a:lnTo>
                    <a:pt x="12170" y="371713"/>
                  </a:lnTo>
                  <a:cubicBezTo>
                    <a:pt x="5449" y="371713"/>
                    <a:pt x="0" y="366266"/>
                    <a:pt x="0" y="359548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lnTo>
                    <a:pt x="151342" y="359548"/>
                  </a:lnTo>
                  <a:cubicBezTo>
                    <a:pt x="151342" y="366266"/>
                    <a:pt x="145893" y="371713"/>
                    <a:pt x="139172" y="371713"/>
                  </a:cubicBezTo>
                  <a:close/>
                  <a:moveTo>
                    <a:pt x="24339" y="347382"/>
                  </a:moveTo>
                  <a:lnTo>
                    <a:pt x="127002" y="347382"/>
                  </a:lnTo>
                  <a:lnTo>
                    <a:pt x="127002" y="24332"/>
                  </a:lnTo>
                  <a:lnTo>
                    <a:pt x="24339" y="24332"/>
                  </a:lnTo>
                  <a:lnTo>
                    <a:pt x="24339" y="3473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26"/>
            <p:cNvSpPr/>
            <p:nvPr/>
          </p:nvSpPr>
          <p:spPr>
            <a:xfrm>
              <a:off x="13350572" y="7274041"/>
              <a:ext cx="151341" cy="24331"/>
            </a:xfrm>
            <a:custGeom>
              <a:avLst/>
              <a:gdLst/>
              <a:ahLst/>
              <a:cxnLst/>
              <a:rect l="l" t="t" r="r" b="b"/>
              <a:pathLst>
                <a:path w="151341" h="24331" extrusionOk="0">
                  <a:moveTo>
                    <a:pt x="139172" y="24332"/>
                  </a:moveTo>
                  <a:lnTo>
                    <a:pt x="12170" y="24332"/>
                  </a:lnTo>
                  <a:cubicBezTo>
                    <a:pt x="5449" y="24332"/>
                    <a:pt x="0" y="18884"/>
                    <a:pt x="0" y="12166"/>
                  </a:cubicBez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cubicBezTo>
                    <a:pt x="151342" y="18884"/>
                    <a:pt x="145893" y="24332"/>
                    <a:pt x="139172" y="243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26"/>
            <p:cNvSpPr/>
            <p:nvPr/>
          </p:nvSpPr>
          <p:spPr>
            <a:xfrm>
              <a:off x="13306538" y="6282414"/>
              <a:ext cx="389580" cy="539589"/>
            </a:xfrm>
            <a:custGeom>
              <a:avLst/>
              <a:gdLst/>
              <a:ahLst/>
              <a:cxnLst/>
              <a:rect l="l" t="t" r="r" b="b"/>
              <a:pathLst>
                <a:path w="389580" h="539589" extrusionOk="0">
                  <a:moveTo>
                    <a:pt x="119704" y="0"/>
                  </a:moveTo>
                  <a:cubicBezTo>
                    <a:pt x="76655" y="0"/>
                    <a:pt x="36110" y="10338"/>
                    <a:pt x="0" y="28260"/>
                  </a:cubicBezTo>
                  <a:cubicBezTo>
                    <a:pt x="33277" y="72391"/>
                    <a:pt x="56204" y="163829"/>
                    <a:pt x="56204" y="269795"/>
                  </a:cubicBezTo>
                  <a:cubicBezTo>
                    <a:pt x="56204" y="375763"/>
                    <a:pt x="33277" y="467202"/>
                    <a:pt x="0" y="511329"/>
                  </a:cubicBezTo>
                  <a:cubicBezTo>
                    <a:pt x="36110" y="529253"/>
                    <a:pt x="76655" y="539589"/>
                    <a:pt x="119704" y="539589"/>
                  </a:cubicBezTo>
                  <a:cubicBezTo>
                    <a:pt x="268753" y="539589"/>
                    <a:pt x="389580" y="418800"/>
                    <a:pt x="389580" y="269795"/>
                  </a:cubicBezTo>
                  <a:cubicBezTo>
                    <a:pt x="389580" y="120792"/>
                    <a:pt x="268753" y="0"/>
                    <a:pt x="1197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9" name="Google Shape;409;p26"/>
          <p:cNvGrpSpPr/>
          <p:nvPr/>
        </p:nvGrpSpPr>
        <p:grpSpPr>
          <a:xfrm>
            <a:off x="5733447" y="3097213"/>
            <a:ext cx="436924" cy="598484"/>
            <a:chOff x="11466894" y="6194425"/>
            <a:chExt cx="873847" cy="1196968"/>
          </a:xfrm>
        </p:grpSpPr>
        <p:sp>
          <p:nvSpPr>
            <p:cNvPr id="410" name="Google Shape;410;p26"/>
            <p:cNvSpPr/>
            <p:nvPr/>
          </p:nvSpPr>
          <p:spPr>
            <a:xfrm>
              <a:off x="11466894" y="6194425"/>
              <a:ext cx="725307" cy="724405"/>
            </a:xfrm>
            <a:custGeom>
              <a:avLst/>
              <a:gdLst/>
              <a:ahLst/>
              <a:cxnLst/>
              <a:rect l="l" t="t" r="r" b="b"/>
              <a:pathLst>
                <a:path w="725307" h="724405" extrusionOk="0">
                  <a:moveTo>
                    <a:pt x="725307" y="362203"/>
                  </a:moveTo>
                  <a:cubicBezTo>
                    <a:pt x="725307" y="562242"/>
                    <a:pt x="562942" y="724406"/>
                    <a:pt x="362654" y="724406"/>
                  </a:cubicBezTo>
                  <a:cubicBezTo>
                    <a:pt x="162366" y="724406"/>
                    <a:pt x="0" y="562242"/>
                    <a:pt x="0" y="362203"/>
                  </a:cubicBezTo>
                  <a:cubicBezTo>
                    <a:pt x="0" y="162164"/>
                    <a:pt x="162366" y="0"/>
                    <a:pt x="362654" y="0"/>
                  </a:cubicBezTo>
                  <a:cubicBezTo>
                    <a:pt x="562942" y="0"/>
                    <a:pt x="725307" y="162164"/>
                    <a:pt x="725307" y="362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26"/>
            <p:cNvSpPr/>
            <p:nvPr/>
          </p:nvSpPr>
          <p:spPr>
            <a:xfrm>
              <a:off x="11480271" y="6204520"/>
              <a:ext cx="860470" cy="1114920"/>
            </a:xfrm>
            <a:custGeom>
              <a:avLst/>
              <a:gdLst/>
              <a:ahLst/>
              <a:cxnLst/>
              <a:rect l="l" t="t" r="r" b="b"/>
              <a:pathLst>
                <a:path w="860470" h="1114920" extrusionOk="0">
                  <a:moveTo>
                    <a:pt x="634217" y="1114921"/>
                  </a:moveTo>
                  <a:lnTo>
                    <a:pt x="226231" y="1114921"/>
                  </a:lnTo>
                  <a:cubicBezTo>
                    <a:pt x="219302" y="1114921"/>
                    <a:pt x="213684" y="1109310"/>
                    <a:pt x="213684" y="1102389"/>
                  </a:cubicBezTo>
                  <a:lnTo>
                    <a:pt x="213684" y="869735"/>
                  </a:lnTo>
                  <a:cubicBezTo>
                    <a:pt x="213684" y="829632"/>
                    <a:pt x="195120" y="791896"/>
                    <a:pt x="162754" y="766209"/>
                  </a:cubicBezTo>
                  <a:cubicBezTo>
                    <a:pt x="46643" y="674058"/>
                    <a:pt x="-13274" y="530691"/>
                    <a:pt x="2483" y="382699"/>
                  </a:cubicBezTo>
                  <a:cubicBezTo>
                    <a:pt x="24147" y="179281"/>
                    <a:pt x="194888" y="15220"/>
                    <a:pt x="399649" y="1073"/>
                  </a:cubicBezTo>
                  <a:cubicBezTo>
                    <a:pt x="520404" y="-7280"/>
                    <a:pt x="635577" y="33356"/>
                    <a:pt x="723701" y="115497"/>
                  </a:cubicBezTo>
                  <a:cubicBezTo>
                    <a:pt x="810618" y="196505"/>
                    <a:pt x="860470" y="311040"/>
                    <a:pt x="860470" y="429723"/>
                  </a:cubicBezTo>
                  <a:cubicBezTo>
                    <a:pt x="860470" y="561683"/>
                    <a:pt x="800981" y="684454"/>
                    <a:pt x="697265" y="766552"/>
                  </a:cubicBezTo>
                  <a:cubicBezTo>
                    <a:pt x="665168" y="791957"/>
                    <a:pt x="646764" y="829558"/>
                    <a:pt x="646764" y="869711"/>
                  </a:cubicBezTo>
                  <a:lnTo>
                    <a:pt x="646764" y="1102389"/>
                  </a:lnTo>
                  <a:cubicBezTo>
                    <a:pt x="646764" y="1109310"/>
                    <a:pt x="641146" y="1114921"/>
                    <a:pt x="634217" y="1114921"/>
                  </a:cubicBezTo>
                  <a:close/>
                  <a:moveTo>
                    <a:pt x="238778" y="1089858"/>
                  </a:moveTo>
                  <a:lnTo>
                    <a:pt x="621669" y="1089858"/>
                  </a:lnTo>
                  <a:lnTo>
                    <a:pt x="621669" y="869711"/>
                  </a:lnTo>
                  <a:cubicBezTo>
                    <a:pt x="621669" y="821861"/>
                    <a:pt x="643541" y="777101"/>
                    <a:pt x="681679" y="746910"/>
                  </a:cubicBezTo>
                  <a:cubicBezTo>
                    <a:pt x="779355" y="669591"/>
                    <a:pt x="835376" y="553980"/>
                    <a:pt x="835376" y="429723"/>
                  </a:cubicBezTo>
                  <a:cubicBezTo>
                    <a:pt x="835376" y="317960"/>
                    <a:pt x="788434" y="210108"/>
                    <a:pt x="706577" y="133817"/>
                  </a:cubicBezTo>
                  <a:cubicBezTo>
                    <a:pt x="623605" y="56486"/>
                    <a:pt x="515312" y="18267"/>
                    <a:pt x="401377" y="26075"/>
                  </a:cubicBezTo>
                  <a:cubicBezTo>
                    <a:pt x="208587" y="39396"/>
                    <a:pt x="47832" y="193850"/>
                    <a:pt x="27443" y="385354"/>
                  </a:cubicBezTo>
                  <a:cubicBezTo>
                    <a:pt x="12598" y="524762"/>
                    <a:pt x="69018" y="659801"/>
                    <a:pt x="178364" y="746592"/>
                  </a:cubicBezTo>
                  <a:cubicBezTo>
                    <a:pt x="216759" y="777058"/>
                    <a:pt x="238778" y="821940"/>
                    <a:pt x="238778" y="869735"/>
                  </a:cubicBezTo>
                  <a:lnTo>
                    <a:pt x="238778" y="1089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26"/>
            <p:cNvSpPr/>
            <p:nvPr/>
          </p:nvSpPr>
          <p:spPr>
            <a:xfrm>
              <a:off x="11748561" y="7294378"/>
              <a:ext cx="317765" cy="97015"/>
            </a:xfrm>
            <a:custGeom>
              <a:avLst/>
              <a:gdLst/>
              <a:ahLst/>
              <a:cxnLst/>
              <a:rect l="l" t="t" r="r" b="b"/>
              <a:pathLst>
                <a:path w="317765" h="97015" extrusionOk="0">
                  <a:moveTo>
                    <a:pt x="158880" y="97016"/>
                  </a:moveTo>
                  <a:cubicBezTo>
                    <a:pt x="69788" y="97016"/>
                    <a:pt x="0" y="59904"/>
                    <a:pt x="0" y="12532"/>
                  </a:cubicBezTo>
                  <a:cubicBezTo>
                    <a:pt x="0" y="5611"/>
                    <a:pt x="5618" y="0"/>
                    <a:pt x="12547" y="0"/>
                  </a:cubicBezTo>
                  <a:cubicBezTo>
                    <a:pt x="19476" y="0"/>
                    <a:pt x="25094" y="5611"/>
                    <a:pt x="25094" y="12532"/>
                  </a:cubicBezTo>
                  <a:cubicBezTo>
                    <a:pt x="25094" y="40636"/>
                    <a:pt x="80037" y="71953"/>
                    <a:pt x="158880" y="71953"/>
                  </a:cubicBezTo>
                  <a:cubicBezTo>
                    <a:pt x="237722" y="71953"/>
                    <a:pt x="292672" y="40636"/>
                    <a:pt x="292672" y="12532"/>
                  </a:cubicBezTo>
                  <a:cubicBezTo>
                    <a:pt x="292672" y="5611"/>
                    <a:pt x="298290" y="0"/>
                    <a:pt x="305219" y="0"/>
                  </a:cubicBezTo>
                  <a:cubicBezTo>
                    <a:pt x="312148" y="0"/>
                    <a:pt x="317766" y="5611"/>
                    <a:pt x="317766" y="12532"/>
                  </a:cubicBezTo>
                  <a:cubicBezTo>
                    <a:pt x="317766" y="59904"/>
                    <a:pt x="247972" y="97016"/>
                    <a:pt x="158880" y="97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26"/>
            <p:cNvSpPr/>
            <p:nvPr/>
          </p:nvSpPr>
          <p:spPr>
            <a:xfrm>
              <a:off x="11645390" y="7026774"/>
              <a:ext cx="530215" cy="60012"/>
            </a:xfrm>
            <a:custGeom>
              <a:avLst/>
              <a:gdLst/>
              <a:ahLst/>
              <a:cxnLst/>
              <a:rect l="l" t="t" r="r" b="b"/>
              <a:pathLst>
                <a:path w="530215" h="60012" extrusionOk="0">
                  <a:moveTo>
                    <a:pt x="12535" y="60013"/>
                  </a:moveTo>
                  <a:cubicBezTo>
                    <a:pt x="5998" y="60013"/>
                    <a:pt x="490" y="54959"/>
                    <a:pt x="30" y="48350"/>
                  </a:cubicBezTo>
                  <a:cubicBezTo>
                    <a:pt x="-447" y="41442"/>
                    <a:pt x="4766" y="35458"/>
                    <a:pt x="11677" y="34980"/>
                  </a:cubicBezTo>
                  <a:lnTo>
                    <a:pt x="516799" y="23"/>
                  </a:lnTo>
                  <a:cubicBezTo>
                    <a:pt x="523912" y="-387"/>
                    <a:pt x="529708" y="4759"/>
                    <a:pt x="530185" y="11655"/>
                  </a:cubicBezTo>
                  <a:cubicBezTo>
                    <a:pt x="530663" y="18563"/>
                    <a:pt x="525450" y="24548"/>
                    <a:pt x="518539" y="25025"/>
                  </a:cubicBezTo>
                  <a:lnTo>
                    <a:pt x="13417" y="59982"/>
                  </a:lnTo>
                  <a:cubicBezTo>
                    <a:pt x="13117" y="60001"/>
                    <a:pt x="12823" y="60013"/>
                    <a:pt x="12535" y="60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11645390" y="7106931"/>
              <a:ext cx="530215" cy="60008"/>
            </a:xfrm>
            <a:custGeom>
              <a:avLst/>
              <a:gdLst/>
              <a:ahLst/>
              <a:cxnLst/>
              <a:rect l="l" t="t" r="r" b="b"/>
              <a:pathLst>
                <a:path w="530215" h="60008" extrusionOk="0">
                  <a:moveTo>
                    <a:pt x="12535" y="60008"/>
                  </a:moveTo>
                  <a:cubicBezTo>
                    <a:pt x="5998" y="60008"/>
                    <a:pt x="490" y="54954"/>
                    <a:pt x="30" y="48345"/>
                  </a:cubicBezTo>
                  <a:cubicBezTo>
                    <a:pt x="-447" y="41437"/>
                    <a:pt x="4766" y="35453"/>
                    <a:pt x="11677" y="34975"/>
                  </a:cubicBezTo>
                  <a:lnTo>
                    <a:pt x="516799" y="18"/>
                  </a:lnTo>
                  <a:cubicBezTo>
                    <a:pt x="523912" y="-343"/>
                    <a:pt x="529708" y="4748"/>
                    <a:pt x="530185" y="11650"/>
                  </a:cubicBezTo>
                  <a:cubicBezTo>
                    <a:pt x="530663" y="18558"/>
                    <a:pt x="525450" y="24543"/>
                    <a:pt x="518539" y="25020"/>
                  </a:cubicBezTo>
                  <a:lnTo>
                    <a:pt x="13417" y="59977"/>
                  </a:lnTo>
                  <a:cubicBezTo>
                    <a:pt x="13117" y="59996"/>
                    <a:pt x="12823" y="60008"/>
                    <a:pt x="12535" y="600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11645390" y="7187072"/>
              <a:ext cx="530215" cy="60024"/>
            </a:xfrm>
            <a:custGeom>
              <a:avLst/>
              <a:gdLst/>
              <a:ahLst/>
              <a:cxnLst/>
              <a:rect l="l" t="t" r="r" b="b"/>
              <a:pathLst>
                <a:path w="530215" h="60024" extrusionOk="0">
                  <a:moveTo>
                    <a:pt x="12535" y="60024"/>
                  </a:moveTo>
                  <a:cubicBezTo>
                    <a:pt x="5998" y="60024"/>
                    <a:pt x="490" y="54970"/>
                    <a:pt x="30" y="48362"/>
                  </a:cubicBezTo>
                  <a:cubicBezTo>
                    <a:pt x="-447" y="41453"/>
                    <a:pt x="4766" y="35469"/>
                    <a:pt x="11677" y="34992"/>
                  </a:cubicBezTo>
                  <a:lnTo>
                    <a:pt x="516799" y="28"/>
                  </a:lnTo>
                  <a:cubicBezTo>
                    <a:pt x="523912" y="-431"/>
                    <a:pt x="529708" y="4764"/>
                    <a:pt x="530185" y="11660"/>
                  </a:cubicBezTo>
                  <a:cubicBezTo>
                    <a:pt x="530663" y="18569"/>
                    <a:pt x="525450" y="24553"/>
                    <a:pt x="518539" y="25030"/>
                  </a:cubicBezTo>
                  <a:lnTo>
                    <a:pt x="13417" y="59994"/>
                  </a:lnTo>
                  <a:cubicBezTo>
                    <a:pt x="13117" y="60012"/>
                    <a:pt x="12823" y="60024"/>
                    <a:pt x="12535" y="60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6" name="Google Shape;416;p26"/>
          <p:cNvGrpSpPr/>
          <p:nvPr/>
        </p:nvGrpSpPr>
        <p:grpSpPr>
          <a:xfrm>
            <a:off x="4771673" y="3097212"/>
            <a:ext cx="597286" cy="597290"/>
            <a:chOff x="9543345" y="6194424"/>
            <a:chExt cx="1194573" cy="1194579"/>
          </a:xfrm>
        </p:grpSpPr>
        <p:sp>
          <p:nvSpPr>
            <p:cNvPr id="417" name="Google Shape;417;p26"/>
            <p:cNvSpPr/>
            <p:nvPr/>
          </p:nvSpPr>
          <p:spPr>
            <a:xfrm>
              <a:off x="9831911" y="6791714"/>
              <a:ext cx="411625" cy="583994"/>
            </a:xfrm>
            <a:custGeom>
              <a:avLst/>
              <a:gdLst/>
              <a:ahLst/>
              <a:cxnLst/>
              <a:rect l="l" t="t" r="r" b="b"/>
              <a:pathLst>
                <a:path w="411625" h="583994" extrusionOk="0">
                  <a:moveTo>
                    <a:pt x="0" y="0"/>
                  </a:moveTo>
                  <a:lnTo>
                    <a:pt x="411626" y="0"/>
                  </a:lnTo>
                  <a:lnTo>
                    <a:pt x="411626" y="583994"/>
                  </a:lnTo>
                  <a:lnTo>
                    <a:pt x="0" y="5839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26"/>
            <p:cNvSpPr/>
            <p:nvPr/>
          </p:nvSpPr>
          <p:spPr>
            <a:xfrm>
              <a:off x="9543345" y="6194424"/>
              <a:ext cx="1194573" cy="1194579"/>
            </a:xfrm>
            <a:custGeom>
              <a:avLst/>
              <a:gdLst/>
              <a:ahLst/>
              <a:cxnLst/>
              <a:rect l="l" t="t" r="r" b="b"/>
              <a:pathLst>
                <a:path w="1194573" h="1194579" extrusionOk="0">
                  <a:moveTo>
                    <a:pt x="842564" y="1194580"/>
                  </a:moveTo>
                  <a:lnTo>
                    <a:pt x="352009" y="1194580"/>
                  </a:lnTo>
                  <a:cubicBezTo>
                    <a:pt x="344668" y="1194580"/>
                    <a:pt x="338717" y="1188628"/>
                    <a:pt x="338717" y="1181288"/>
                  </a:cubicBezTo>
                  <a:lnTo>
                    <a:pt x="338717" y="543520"/>
                  </a:lnTo>
                  <a:lnTo>
                    <a:pt x="13294" y="543520"/>
                  </a:lnTo>
                  <a:cubicBezTo>
                    <a:pt x="7770" y="543520"/>
                    <a:pt x="2825" y="540106"/>
                    <a:pt x="865" y="534939"/>
                  </a:cubicBezTo>
                  <a:cubicBezTo>
                    <a:pt x="-1095" y="529773"/>
                    <a:pt x="346" y="523938"/>
                    <a:pt x="4486" y="520271"/>
                  </a:cubicBezTo>
                  <a:lnTo>
                    <a:pt x="588476" y="3339"/>
                  </a:lnTo>
                  <a:cubicBezTo>
                    <a:pt x="593500" y="-1113"/>
                    <a:pt x="601067" y="-1113"/>
                    <a:pt x="606091" y="3339"/>
                  </a:cubicBezTo>
                  <a:lnTo>
                    <a:pt x="1190087" y="520271"/>
                  </a:lnTo>
                  <a:cubicBezTo>
                    <a:pt x="1194228" y="523938"/>
                    <a:pt x="1195669" y="529773"/>
                    <a:pt x="1193709" y="534939"/>
                  </a:cubicBezTo>
                  <a:cubicBezTo>
                    <a:pt x="1191748" y="540106"/>
                    <a:pt x="1186803" y="543520"/>
                    <a:pt x="1181280" y="543520"/>
                  </a:cubicBezTo>
                  <a:lnTo>
                    <a:pt x="855857" y="543520"/>
                  </a:lnTo>
                  <a:lnTo>
                    <a:pt x="855857" y="1181288"/>
                  </a:lnTo>
                  <a:cubicBezTo>
                    <a:pt x="855857" y="1188628"/>
                    <a:pt x="849905" y="1194580"/>
                    <a:pt x="842564" y="1194580"/>
                  </a:cubicBezTo>
                  <a:close/>
                  <a:moveTo>
                    <a:pt x="365301" y="1167996"/>
                  </a:moveTo>
                  <a:lnTo>
                    <a:pt x="829272" y="1167996"/>
                  </a:lnTo>
                  <a:lnTo>
                    <a:pt x="829272" y="530227"/>
                  </a:lnTo>
                  <a:cubicBezTo>
                    <a:pt x="829272" y="522887"/>
                    <a:pt x="835224" y="516935"/>
                    <a:pt x="842564" y="516935"/>
                  </a:cubicBezTo>
                  <a:lnTo>
                    <a:pt x="1146206" y="516935"/>
                  </a:lnTo>
                  <a:lnTo>
                    <a:pt x="597283" y="31046"/>
                  </a:lnTo>
                  <a:lnTo>
                    <a:pt x="48367" y="516935"/>
                  </a:lnTo>
                  <a:lnTo>
                    <a:pt x="352009" y="516935"/>
                  </a:lnTo>
                  <a:cubicBezTo>
                    <a:pt x="359349" y="516935"/>
                    <a:pt x="365301" y="522887"/>
                    <a:pt x="365301" y="530227"/>
                  </a:cubicBezTo>
                  <a:lnTo>
                    <a:pt x="365301" y="1167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9" name="Google Shape;419;p26"/>
          <p:cNvGrpSpPr/>
          <p:nvPr/>
        </p:nvGrpSpPr>
        <p:grpSpPr>
          <a:xfrm>
            <a:off x="5640410" y="4073103"/>
            <a:ext cx="593734" cy="555752"/>
            <a:chOff x="11280820" y="8146206"/>
            <a:chExt cx="1187468" cy="1111504"/>
          </a:xfrm>
        </p:grpSpPr>
        <p:sp>
          <p:nvSpPr>
            <p:cNvPr id="420" name="Google Shape;420;p26"/>
            <p:cNvSpPr/>
            <p:nvPr/>
          </p:nvSpPr>
          <p:spPr>
            <a:xfrm>
              <a:off x="11280820" y="8573516"/>
              <a:ext cx="257697" cy="684195"/>
            </a:xfrm>
            <a:custGeom>
              <a:avLst/>
              <a:gdLst/>
              <a:ahLst/>
              <a:cxnLst/>
              <a:rect l="l" t="t" r="r" b="b"/>
              <a:pathLst>
                <a:path w="257697" h="684195" extrusionOk="0">
                  <a:moveTo>
                    <a:pt x="0" y="684195"/>
                  </a:moveTo>
                  <a:cubicBezTo>
                    <a:pt x="0" y="454587"/>
                    <a:pt x="0" y="227977"/>
                    <a:pt x="0" y="0"/>
                  </a:cubicBezTo>
                  <a:cubicBezTo>
                    <a:pt x="86219" y="0"/>
                    <a:pt x="171015" y="0"/>
                    <a:pt x="257698" y="0"/>
                  </a:cubicBezTo>
                  <a:cubicBezTo>
                    <a:pt x="257698" y="228321"/>
                    <a:pt x="257698" y="455592"/>
                    <a:pt x="257698" y="684195"/>
                  </a:cubicBezTo>
                  <a:cubicBezTo>
                    <a:pt x="171370" y="684195"/>
                    <a:pt x="86545" y="684195"/>
                    <a:pt x="0" y="684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26"/>
            <p:cNvSpPr/>
            <p:nvPr/>
          </p:nvSpPr>
          <p:spPr>
            <a:xfrm>
              <a:off x="11654567" y="8146206"/>
              <a:ext cx="813721" cy="1085593"/>
            </a:xfrm>
            <a:custGeom>
              <a:avLst/>
              <a:gdLst/>
              <a:ahLst/>
              <a:cxnLst/>
              <a:rect l="l" t="t" r="r" b="b"/>
              <a:pathLst>
                <a:path w="813721" h="1085593" extrusionOk="0">
                  <a:moveTo>
                    <a:pt x="476426" y="1085593"/>
                  </a:moveTo>
                  <a:cubicBezTo>
                    <a:pt x="397881" y="1085593"/>
                    <a:pt x="317471" y="1084794"/>
                    <a:pt x="236020" y="1083201"/>
                  </a:cubicBezTo>
                  <a:cubicBezTo>
                    <a:pt x="163288" y="1081767"/>
                    <a:pt x="96691" y="1054578"/>
                    <a:pt x="32286" y="1028288"/>
                  </a:cubicBezTo>
                  <a:lnTo>
                    <a:pt x="22105" y="1024131"/>
                  </a:lnTo>
                  <a:cubicBezTo>
                    <a:pt x="8463" y="1018586"/>
                    <a:pt x="957" y="999004"/>
                    <a:pt x="778" y="986996"/>
                  </a:cubicBezTo>
                  <a:cubicBezTo>
                    <a:pt x="-56" y="929724"/>
                    <a:pt x="30" y="871539"/>
                    <a:pt x="116" y="815265"/>
                  </a:cubicBezTo>
                  <a:lnTo>
                    <a:pt x="288" y="687066"/>
                  </a:lnTo>
                  <a:cubicBezTo>
                    <a:pt x="434" y="614851"/>
                    <a:pt x="579" y="540185"/>
                    <a:pt x="4" y="466780"/>
                  </a:cubicBezTo>
                  <a:cubicBezTo>
                    <a:pt x="-182" y="442731"/>
                    <a:pt x="6722" y="424867"/>
                    <a:pt x="23098" y="407056"/>
                  </a:cubicBezTo>
                  <a:cubicBezTo>
                    <a:pt x="58319" y="368738"/>
                    <a:pt x="93541" y="329164"/>
                    <a:pt x="127603" y="290892"/>
                  </a:cubicBezTo>
                  <a:cubicBezTo>
                    <a:pt x="151711" y="263802"/>
                    <a:pt x="175818" y="236713"/>
                    <a:pt x="200137" y="209815"/>
                  </a:cubicBezTo>
                  <a:cubicBezTo>
                    <a:pt x="215461" y="192856"/>
                    <a:pt x="221451" y="177213"/>
                    <a:pt x="220154" y="157512"/>
                  </a:cubicBezTo>
                  <a:cubicBezTo>
                    <a:pt x="218433" y="131255"/>
                    <a:pt x="219075" y="104708"/>
                    <a:pt x="219697" y="79039"/>
                  </a:cubicBezTo>
                  <a:lnTo>
                    <a:pt x="220022" y="64731"/>
                  </a:lnTo>
                  <a:cubicBezTo>
                    <a:pt x="220445" y="44468"/>
                    <a:pt x="227091" y="27747"/>
                    <a:pt x="239237" y="16367"/>
                  </a:cubicBezTo>
                  <a:cubicBezTo>
                    <a:pt x="251556" y="4828"/>
                    <a:pt x="268931" y="-790"/>
                    <a:pt x="289895" y="89"/>
                  </a:cubicBezTo>
                  <a:cubicBezTo>
                    <a:pt x="391884" y="4464"/>
                    <a:pt x="478193" y="88575"/>
                    <a:pt x="486381" y="191574"/>
                  </a:cubicBezTo>
                  <a:cubicBezTo>
                    <a:pt x="490339" y="241504"/>
                    <a:pt x="482714" y="293324"/>
                    <a:pt x="463055" y="349995"/>
                  </a:cubicBezTo>
                  <a:cubicBezTo>
                    <a:pt x="460824" y="356445"/>
                    <a:pt x="459070" y="363345"/>
                    <a:pt x="457137" y="371196"/>
                  </a:cubicBezTo>
                  <a:lnTo>
                    <a:pt x="479431" y="371196"/>
                  </a:lnTo>
                  <a:cubicBezTo>
                    <a:pt x="498958" y="371196"/>
                    <a:pt x="518491" y="371282"/>
                    <a:pt x="538025" y="371368"/>
                  </a:cubicBezTo>
                  <a:cubicBezTo>
                    <a:pt x="582182" y="371566"/>
                    <a:pt x="627855" y="371771"/>
                    <a:pt x="672654" y="370906"/>
                  </a:cubicBezTo>
                  <a:cubicBezTo>
                    <a:pt x="736781" y="369551"/>
                    <a:pt x="780985" y="395583"/>
                    <a:pt x="803186" y="447925"/>
                  </a:cubicBezTo>
                  <a:cubicBezTo>
                    <a:pt x="824242" y="497564"/>
                    <a:pt x="813605" y="545498"/>
                    <a:pt x="772466" y="586843"/>
                  </a:cubicBezTo>
                  <a:cubicBezTo>
                    <a:pt x="800988" y="651240"/>
                    <a:pt x="795633" y="687080"/>
                    <a:pt x="749040" y="742534"/>
                  </a:cubicBezTo>
                  <a:cubicBezTo>
                    <a:pt x="750953" y="746506"/>
                    <a:pt x="752880" y="750564"/>
                    <a:pt x="754634" y="754708"/>
                  </a:cubicBezTo>
                  <a:cubicBezTo>
                    <a:pt x="772817" y="797705"/>
                    <a:pt x="771513" y="834411"/>
                    <a:pt x="750874" y="860873"/>
                  </a:cubicBezTo>
                  <a:cubicBezTo>
                    <a:pt x="729646" y="888075"/>
                    <a:pt x="730109" y="909897"/>
                    <a:pt x="738661" y="943080"/>
                  </a:cubicBezTo>
                  <a:cubicBezTo>
                    <a:pt x="746823" y="974723"/>
                    <a:pt x="739356" y="1008732"/>
                    <a:pt x="718175" y="1036397"/>
                  </a:cubicBezTo>
                  <a:cubicBezTo>
                    <a:pt x="695424" y="1066111"/>
                    <a:pt x="659991" y="1084140"/>
                    <a:pt x="623387" y="1084629"/>
                  </a:cubicBezTo>
                  <a:cubicBezTo>
                    <a:pt x="575291" y="1085270"/>
                    <a:pt x="526236" y="1085593"/>
                    <a:pt x="476426" y="1085593"/>
                  </a:cubicBezTo>
                  <a:close/>
                  <a:moveTo>
                    <a:pt x="285513" y="27067"/>
                  </a:moveTo>
                  <a:cubicBezTo>
                    <a:pt x="273519" y="27067"/>
                    <a:pt x="264205" y="30100"/>
                    <a:pt x="257791" y="36108"/>
                  </a:cubicBezTo>
                  <a:cubicBezTo>
                    <a:pt x="250987" y="42479"/>
                    <a:pt x="247406" y="52299"/>
                    <a:pt x="247134" y="65299"/>
                  </a:cubicBezTo>
                  <a:lnTo>
                    <a:pt x="246797" y="79686"/>
                  </a:lnTo>
                  <a:cubicBezTo>
                    <a:pt x="246194" y="104760"/>
                    <a:pt x="245572" y="130694"/>
                    <a:pt x="247214" y="155741"/>
                  </a:cubicBezTo>
                  <a:cubicBezTo>
                    <a:pt x="248981" y="182705"/>
                    <a:pt x="240416" y="205651"/>
                    <a:pt x="220260" y="227949"/>
                  </a:cubicBezTo>
                  <a:cubicBezTo>
                    <a:pt x="195994" y="254801"/>
                    <a:pt x="171933" y="281838"/>
                    <a:pt x="147865" y="308875"/>
                  </a:cubicBezTo>
                  <a:cubicBezTo>
                    <a:pt x="113736" y="347226"/>
                    <a:pt x="78442" y="386879"/>
                    <a:pt x="43075" y="425362"/>
                  </a:cubicBezTo>
                  <a:cubicBezTo>
                    <a:pt x="31458" y="437999"/>
                    <a:pt x="26984" y="449551"/>
                    <a:pt x="27116" y="466569"/>
                  </a:cubicBezTo>
                  <a:cubicBezTo>
                    <a:pt x="27692" y="540105"/>
                    <a:pt x="27546" y="614845"/>
                    <a:pt x="27401" y="687119"/>
                  </a:cubicBezTo>
                  <a:lnTo>
                    <a:pt x="27229" y="815305"/>
                  </a:lnTo>
                  <a:cubicBezTo>
                    <a:pt x="27143" y="871467"/>
                    <a:pt x="27057" y="929545"/>
                    <a:pt x="27891" y="986599"/>
                  </a:cubicBezTo>
                  <a:cubicBezTo>
                    <a:pt x="27950" y="990935"/>
                    <a:pt x="31346" y="998033"/>
                    <a:pt x="33213" y="999533"/>
                  </a:cubicBezTo>
                  <a:lnTo>
                    <a:pt x="42546" y="1003227"/>
                  </a:lnTo>
                  <a:cubicBezTo>
                    <a:pt x="104654" y="1028586"/>
                    <a:pt x="168874" y="1054803"/>
                    <a:pt x="236550" y="1056131"/>
                  </a:cubicBezTo>
                  <a:cubicBezTo>
                    <a:pt x="369352" y="1058728"/>
                    <a:pt x="499368" y="1059204"/>
                    <a:pt x="623029" y="1057559"/>
                  </a:cubicBezTo>
                  <a:cubicBezTo>
                    <a:pt x="651380" y="1057182"/>
                    <a:pt x="678896" y="1043125"/>
                    <a:pt x="696636" y="1019954"/>
                  </a:cubicBezTo>
                  <a:cubicBezTo>
                    <a:pt x="712734" y="998938"/>
                    <a:pt x="718479" y="973375"/>
                    <a:pt x="712409" y="949834"/>
                  </a:cubicBezTo>
                  <a:cubicBezTo>
                    <a:pt x="702394" y="910988"/>
                    <a:pt x="701752" y="879774"/>
                    <a:pt x="729480" y="844232"/>
                  </a:cubicBezTo>
                  <a:cubicBezTo>
                    <a:pt x="743930" y="825714"/>
                    <a:pt x="743990" y="799133"/>
                    <a:pt x="729653" y="765236"/>
                  </a:cubicBezTo>
                  <a:cubicBezTo>
                    <a:pt x="727793" y="760828"/>
                    <a:pt x="725701" y="756519"/>
                    <a:pt x="723669" y="752329"/>
                  </a:cubicBezTo>
                  <a:lnTo>
                    <a:pt x="720723" y="746183"/>
                  </a:lnTo>
                  <a:cubicBezTo>
                    <a:pt x="718439" y="741325"/>
                    <a:pt x="719247" y="735575"/>
                    <a:pt x="722782" y="731531"/>
                  </a:cubicBezTo>
                  <a:cubicBezTo>
                    <a:pt x="769620" y="677953"/>
                    <a:pt x="773479" y="652978"/>
                    <a:pt x="744526" y="590888"/>
                  </a:cubicBezTo>
                  <a:cubicBezTo>
                    <a:pt x="742745" y="587061"/>
                    <a:pt x="742851" y="582620"/>
                    <a:pt x="744817" y="578886"/>
                  </a:cubicBezTo>
                  <a:cubicBezTo>
                    <a:pt x="745784" y="576646"/>
                    <a:pt x="747055" y="573725"/>
                    <a:pt x="749821" y="571088"/>
                  </a:cubicBezTo>
                  <a:cubicBezTo>
                    <a:pt x="786347" y="536365"/>
                    <a:pt x="795633" y="499534"/>
                    <a:pt x="778218" y="458486"/>
                  </a:cubicBezTo>
                  <a:cubicBezTo>
                    <a:pt x="760273" y="416176"/>
                    <a:pt x="727071" y="397017"/>
                    <a:pt x="673177" y="397975"/>
                  </a:cubicBezTo>
                  <a:cubicBezTo>
                    <a:pt x="628053" y="398841"/>
                    <a:pt x="582215" y="398636"/>
                    <a:pt x="537906" y="398438"/>
                  </a:cubicBezTo>
                  <a:cubicBezTo>
                    <a:pt x="518412" y="398352"/>
                    <a:pt x="498918" y="398266"/>
                    <a:pt x="479424" y="398266"/>
                  </a:cubicBezTo>
                  <a:lnTo>
                    <a:pt x="439748" y="398266"/>
                  </a:lnTo>
                  <a:cubicBezTo>
                    <a:pt x="435545" y="398266"/>
                    <a:pt x="431574" y="396317"/>
                    <a:pt x="429012" y="392992"/>
                  </a:cubicBezTo>
                  <a:cubicBezTo>
                    <a:pt x="426444" y="389668"/>
                    <a:pt x="425570" y="385339"/>
                    <a:pt x="426642" y="381275"/>
                  </a:cubicBezTo>
                  <a:cubicBezTo>
                    <a:pt x="428006" y="376120"/>
                    <a:pt x="429171" y="371368"/>
                    <a:pt x="430270" y="366907"/>
                  </a:cubicBezTo>
                  <a:cubicBezTo>
                    <a:pt x="432586" y="357496"/>
                    <a:pt x="434585" y="349367"/>
                    <a:pt x="437432" y="341146"/>
                  </a:cubicBezTo>
                  <a:cubicBezTo>
                    <a:pt x="456098" y="287330"/>
                    <a:pt x="463061" y="240486"/>
                    <a:pt x="459348" y="193716"/>
                  </a:cubicBezTo>
                  <a:cubicBezTo>
                    <a:pt x="452226" y="104106"/>
                    <a:pt x="377282" y="30933"/>
                    <a:pt x="288730" y="27133"/>
                  </a:cubicBezTo>
                  <a:cubicBezTo>
                    <a:pt x="287637" y="27087"/>
                    <a:pt x="286565" y="27067"/>
                    <a:pt x="285513" y="270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26"/>
            <p:cNvSpPr/>
            <p:nvPr/>
          </p:nvSpPr>
          <p:spPr>
            <a:xfrm>
              <a:off x="11330206" y="8497140"/>
              <a:ext cx="284807" cy="711264"/>
            </a:xfrm>
            <a:custGeom>
              <a:avLst/>
              <a:gdLst/>
              <a:ahLst/>
              <a:cxnLst/>
              <a:rect l="l" t="t" r="r" b="b"/>
              <a:pathLst>
                <a:path w="284807" h="711264" extrusionOk="0">
                  <a:moveTo>
                    <a:pt x="271251" y="711265"/>
                  </a:moveTo>
                  <a:lnTo>
                    <a:pt x="13556" y="711265"/>
                  </a:lnTo>
                  <a:cubicBezTo>
                    <a:pt x="6070" y="711265"/>
                    <a:pt x="0" y="705204"/>
                    <a:pt x="0" y="697730"/>
                  </a:cubicBezTo>
                  <a:lnTo>
                    <a:pt x="0" y="13535"/>
                  </a:lnTo>
                  <a:cubicBezTo>
                    <a:pt x="0" y="6060"/>
                    <a:pt x="6070" y="0"/>
                    <a:pt x="13556" y="0"/>
                  </a:cubicBezTo>
                  <a:lnTo>
                    <a:pt x="271251" y="0"/>
                  </a:lnTo>
                  <a:cubicBezTo>
                    <a:pt x="278738" y="0"/>
                    <a:pt x="284807" y="6060"/>
                    <a:pt x="284807" y="13535"/>
                  </a:cubicBezTo>
                  <a:lnTo>
                    <a:pt x="284807" y="697730"/>
                  </a:lnTo>
                  <a:cubicBezTo>
                    <a:pt x="284807" y="705204"/>
                    <a:pt x="278738" y="711265"/>
                    <a:pt x="271251" y="711265"/>
                  </a:cubicBezTo>
                  <a:close/>
                  <a:moveTo>
                    <a:pt x="27113" y="684195"/>
                  </a:moveTo>
                  <a:lnTo>
                    <a:pt x="257695" y="684195"/>
                  </a:lnTo>
                  <a:lnTo>
                    <a:pt x="257695" y="27070"/>
                  </a:lnTo>
                  <a:lnTo>
                    <a:pt x="27113" y="27070"/>
                  </a:lnTo>
                  <a:lnTo>
                    <a:pt x="27113" y="684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" name="Google Shape;423;p26"/>
          <p:cNvGrpSpPr/>
          <p:nvPr/>
        </p:nvGrpSpPr>
        <p:grpSpPr>
          <a:xfrm>
            <a:off x="7164605" y="4030666"/>
            <a:ext cx="595860" cy="598485"/>
            <a:chOff x="14329211" y="8061331"/>
            <a:chExt cx="1191720" cy="1196969"/>
          </a:xfrm>
        </p:grpSpPr>
        <p:sp>
          <p:nvSpPr>
            <p:cNvPr id="424" name="Google Shape;424;p26"/>
            <p:cNvSpPr/>
            <p:nvPr/>
          </p:nvSpPr>
          <p:spPr>
            <a:xfrm>
              <a:off x="14329211" y="8061331"/>
              <a:ext cx="1191720" cy="1196969"/>
            </a:xfrm>
            <a:custGeom>
              <a:avLst/>
              <a:gdLst/>
              <a:ahLst/>
              <a:cxnLst/>
              <a:rect l="l" t="t" r="r" b="b"/>
              <a:pathLst>
                <a:path w="1191720" h="1196969" extrusionOk="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26"/>
            <p:cNvSpPr/>
            <p:nvPr/>
          </p:nvSpPr>
          <p:spPr>
            <a:xfrm>
              <a:off x="14561713" y="8767181"/>
              <a:ext cx="173463" cy="233061"/>
            </a:xfrm>
            <a:custGeom>
              <a:avLst/>
              <a:gdLst/>
              <a:ahLst/>
              <a:cxnLst/>
              <a:rect l="l" t="t" r="r" b="b"/>
              <a:pathLst>
                <a:path w="173463" h="233061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26"/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avLst/>
              <a:gdLst/>
              <a:ahLst/>
              <a:cxnLst/>
              <a:rect l="l" t="t" r="r" b="b"/>
              <a:pathLst>
                <a:path w="173463" h="73142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26"/>
            <p:cNvSpPr/>
            <p:nvPr/>
          </p:nvSpPr>
          <p:spPr>
            <a:xfrm>
              <a:off x="14841947" y="8525608"/>
              <a:ext cx="173463" cy="474634"/>
            </a:xfrm>
            <a:custGeom>
              <a:avLst/>
              <a:gdLst/>
              <a:ahLst/>
              <a:cxnLst/>
              <a:rect l="l" t="t" r="r" b="b"/>
              <a:pathLst>
                <a:path w="173463" h="47463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26"/>
            <p:cNvSpPr/>
            <p:nvPr/>
          </p:nvSpPr>
          <p:spPr>
            <a:xfrm>
              <a:off x="14470889" y="8985436"/>
              <a:ext cx="908371" cy="29613"/>
            </a:xfrm>
            <a:custGeom>
              <a:avLst/>
              <a:gdLst/>
              <a:ahLst/>
              <a:cxnLst/>
              <a:rect l="l" t="t" r="r" b="b"/>
              <a:pathLst>
                <a:path w="908371" h="29613" extrusionOk="0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9" name="Google Shape;429;p26"/>
          <p:cNvGrpSpPr/>
          <p:nvPr/>
        </p:nvGrpSpPr>
        <p:grpSpPr>
          <a:xfrm>
            <a:off x="6509146" y="4030666"/>
            <a:ext cx="385517" cy="598484"/>
            <a:chOff x="13018293" y="8061331"/>
            <a:chExt cx="771034" cy="1196968"/>
          </a:xfrm>
        </p:grpSpPr>
        <p:sp>
          <p:nvSpPr>
            <p:cNvPr id="430" name="Google Shape;430;p26"/>
            <p:cNvSpPr/>
            <p:nvPr/>
          </p:nvSpPr>
          <p:spPr>
            <a:xfrm>
              <a:off x="13078842" y="9144003"/>
              <a:ext cx="649935" cy="114296"/>
            </a:xfrm>
            <a:custGeom>
              <a:avLst/>
              <a:gdLst/>
              <a:ahLst/>
              <a:cxnLst/>
              <a:rect l="l" t="t" r="r" b="b"/>
              <a:pathLst>
                <a:path w="649935" h="114296" extrusionOk="0">
                  <a:moveTo>
                    <a:pt x="649936" y="57148"/>
                  </a:moveTo>
                  <a:cubicBezTo>
                    <a:pt x="649936" y="88710"/>
                    <a:pt x="504443" y="114296"/>
                    <a:pt x="324968" y="114296"/>
                  </a:cubicBezTo>
                  <a:cubicBezTo>
                    <a:pt x="145493" y="114296"/>
                    <a:pt x="0" y="88710"/>
                    <a:pt x="0" y="57148"/>
                  </a:cubicBezTo>
                  <a:cubicBezTo>
                    <a:pt x="0" y="25586"/>
                    <a:pt x="145493" y="0"/>
                    <a:pt x="324968" y="0"/>
                  </a:cubicBezTo>
                  <a:cubicBezTo>
                    <a:pt x="504443" y="0"/>
                    <a:pt x="649936" y="25586"/>
                    <a:pt x="649936" y="57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26"/>
            <p:cNvSpPr/>
            <p:nvPr/>
          </p:nvSpPr>
          <p:spPr>
            <a:xfrm>
              <a:off x="13018293" y="8467543"/>
              <a:ext cx="771034" cy="548775"/>
            </a:xfrm>
            <a:custGeom>
              <a:avLst/>
              <a:gdLst/>
              <a:ahLst/>
              <a:cxnLst/>
              <a:rect l="l" t="t" r="r" b="b"/>
              <a:pathLst>
                <a:path w="771034" h="548775" extrusionOk="0">
                  <a:moveTo>
                    <a:pt x="385517" y="548775"/>
                  </a:moveTo>
                  <a:cubicBezTo>
                    <a:pt x="172940" y="548775"/>
                    <a:pt x="0" y="375737"/>
                    <a:pt x="0" y="163040"/>
                  </a:cubicBezTo>
                  <a:lnTo>
                    <a:pt x="0" y="15960"/>
                  </a:lnTo>
                  <a:cubicBezTo>
                    <a:pt x="0" y="7146"/>
                    <a:pt x="7142" y="0"/>
                    <a:pt x="15951" y="0"/>
                  </a:cubicBezTo>
                  <a:cubicBezTo>
                    <a:pt x="24760" y="0"/>
                    <a:pt x="31903" y="7146"/>
                    <a:pt x="31903" y="15960"/>
                  </a:cubicBezTo>
                  <a:lnTo>
                    <a:pt x="31903" y="163040"/>
                  </a:lnTo>
                  <a:cubicBezTo>
                    <a:pt x="31903" y="358132"/>
                    <a:pt x="190535" y="516855"/>
                    <a:pt x="385517" y="516855"/>
                  </a:cubicBezTo>
                  <a:cubicBezTo>
                    <a:pt x="580500" y="516855"/>
                    <a:pt x="739132" y="358132"/>
                    <a:pt x="739132" y="163040"/>
                  </a:cubicBezTo>
                  <a:lnTo>
                    <a:pt x="739132" y="15960"/>
                  </a:lnTo>
                  <a:cubicBezTo>
                    <a:pt x="739132" y="7146"/>
                    <a:pt x="746275" y="0"/>
                    <a:pt x="755084" y="0"/>
                  </a:cubicBezTo>
                  <a:cubicBezTo>
                    <a:pt x="763893" y="0"/>
                    <a:pt x="771035" y="7146"/>
                    <a:pt x="771035" y="15960"/>
                  </a:cubicBezTo>
                  <a:lnTo>
                    <a:pt x="771035" y="163040"/>
                  </a:lnTo>
                  <a:cubicBezTo>
                    <a:pt x="771035" y="375737"/>
                    <a:pt x="598095" y="548775"/>
                    <a:pt x="385517" y="5487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13159113" y="8061331"/>
              <a:ext cx="489392" cy="422175"/>
            </a:xfrm>
            <a:custGeom>
              <a:avLst/>
              <a:gdLst/>
              <a:ahLst/>
              <a:cxnLst/>
              <a:rect l="l" t="t" r="r" b="b"/>
              <a:pathLst>
                <a:path w="489392" h="422175" extrusionOk="0">
                  <a:moveTo>
                    <a:pt x="489393" y="422175"/>
                  </a:moveTo>
                  <a:lnTo>
                    <a:pt x="0" y="422175"/>
                  </a:lnTo>
                  <a:lnTo>
                    <a:pt x="0" y="244835"/>
                  </a:lnTo>
                  <a:cubicBezTo>
                    <a:pt x="0" y="109616"/>
                    <a:pt x="109554" y="0"/>
                    <a:pt x="244696" y="0"/>
                  </a:cubicBezTo>
                  <a:lnTo>
                    <a:pt x="244697" y="0"/>
                  </a:lnTo>
                  <a:cubicBezTo>
                    <a:pt x="379839" y="0"/>
                    <a:pt x="489393" y="109616"/>
                    <a:pt x="489393" y="244835"/>
                  </a:cubicBezTo>
                  <a:lnTo>
                    <a:pt x="489393" y="4221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26"/>
            <p:cNvSpPr/>
            <p:nvPr/>
          </p:nvSpPr>
          <p:spPr>
            <a:xfrm>
              <a:off x="13387859" y="8984398"/>
              <a:ext cx="31902" cy="232710"/>
            </a:xfrm>
            <a:custGeom>
              <a:avLst/>
              <a:gdLst/>
              <a:ahLst/>
              <a:cxnLst/>
              <a:rect l="l" t="t" r="r" b="b"/>
              <a:pathLst>
                <a:path w="31902" h="232710" extrusionOk="0">
                  <a:moveTo>
                    <a:pt x="15951" y="232710"/>
                  </a:moveTo>
                  <a:cubicBezTo>
                    <a:pt x="7142" y="232710"/>
                    <a:pt x="0" y="225564"/>
                    <a:pt x="0" y="216750"/>
                  </a:cubicBezTo>
                  <a:lnTo>
                    <a:pt x="0" y="15960"/>
                  </a:lnTo>
                  <a:cubicBezTo>
                    <a:pt x="0" y="7146"/>
                    <a:pt x="7142" y="0"/>
                    <a:pt x="15951" y="0"/>
                  </a:cubicBezTo>
                  <a:cubicBezTo>
                    <a:pt x="24760" y="0"/>
                    <a:pt x="31903" y="7146"/>
                    <a:pt x="31903" y="15960"/>
                  </a:cubicBezTo>
                  <a:lnTo>
                    <a:pt x="31903" y="216750"/>
                  </a:lnTo>
                  <a:cubicBezTo>
                    <a:pt x="31903" y="225564"/>
                    <a:pt x="24760" y="232710"/>
                    <a:pt x="15951" y="2327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26"/>
            <p:cNvSpPr/>
            <p:nvPr/>
          </p:nvSpPr>
          <p:spPr>
            <a:xfrm>
              <a:off x="13143161" y="8061842"/>
              <a:ext cx="521297" cy="843323"/>
            </a:xfrm>
            <a:custGeom>
              <a:avLst/>
              <a:gdLst/>
              <a:ahLst/>
              <a:cxnLst/>
              <a:rect l="l" t="t" r="r" b="b"/>
              <a:pathLst>
                <a:path w="521297" h="843323" extrusionOk="0">
                  <a:moveTo>
                    <a:pt x="260649" y="843324"/>
                  </a:moveTo>
                  <a:cubicBezTo>
                    <a:pt x="116924" y="843324"/>
                    <a:pt x="0" y="726334"/>
                    <a:pt x="0" y="582527"/>
                  </a:cubicBezTo>
                  <a:lnTo>
                    <a:pt x="0" y="260796"/>
                  </a:lnTo>
                  <a:cubicBezTo>
                    <a:pt x="0" y="116990"/>
                    <a:pt x="116924" y="0"/>
                    <a:pt x="260649" y="0"/>
                  </a:cubicBezTo>
                  <a:cubicBezTo>
                    <a:pt x="404374" y="0"/>
                    <a:pt x="521298" y="116990"/>
                    <a:pt x="521298" y="260796"/>
                  </a:cubicBezTo>
                  <a:lnTo>
                    <a:pt x="521298" y="582527"/>
                  </a:lnTo>
                  <a:cubicBezTo>
                    <a:pt x="521298" y="726334"/>
                    <a:pt x="404374" y="843324"/>
                    <a:pt x="260649" y="843324"/>
                  </a:cubicBezTo>
                  <a:close/>
                  <a:moveTo>
                    <a:pt x="260649" y="31921"/>
                  </a:moveTo>
                  <a:cubicBezTo>
                    <a:pt x="134519" y="31921"/>
                    <a:pt x="31903" y="134595"/>
                    <a:pt x="31903" y="260796"/>
                  </a:cubicBezTo>
                  <a:lnTo>
                    <a:pt x="31903" y="582527"/>
                  </a:lnTo>
                  <a:cubicBezTo>
                    <a:pt x="31903" y="708729"/>
                    <a:pt x="134519" y="811403"/>
                    <a:pt x="260649" y="811403"/>
                  </a:cubicBezTo>
                  <a:cubicBezTo>
                    <a:pt x="386779" y="811403"/>
                    <a:pt x="489395" y="708729"/>
                    <a:pt x="489395" y="582527"/>
                  </a:cubicBezTo>
                  <a:lnTo>
                    <a:pt x="489395" y="260796"/>
                  </a:lnTo>
                  <a:cubicBezTo>
                    <a:pt x="489395" y="134595"/>
                    <a:pt x="386779" y="31921"/>
                    <a:pt x="260649" y="319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5" name="Google Shape;435;p26"/>
          <p:cNvGrpSpPr/>
          <p:nvPr/>
        </p:nvGrpSpPr>
        <p:grpSpPr>
          <a:xfrm>
            <a:off x="8031166" y="4030666"/>
            <a:ext cx="598485" cy="598485"/>
            <a:chOff x="16062331" y="8061331"/>
            <a:chExt cx="1196969" cy="1196969"/>
          </a:xfrm>
        </p:grpSpPr>
        <p:sp>
          <p:nvSpPr>
            <p:cNvPr id="436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9" name="Google Shape;439;p2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24111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 page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7"/>
          <p:cNvSpPr/>
          <p:nvPr/>
        </p:nvSpPr>
        <p:spPr>
          <a:xfrm>
            <a:off x="514350" y="1744572"/>
            <a:ext cx="80550" cy="861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7"/>
          <p:cNvSpPr/>
          <p:nvPr/>
        </p:nvSpPr>
        <p:spPr>
          <a:xfrm>
            <a:off x="2846712" y="1744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7"/>
          <p:cNvSpPr/>
          <p:nvPr/>
        </p:nvSpPr>
        <p:spPr>
          <a:xfrm>
            <a:off x="5179198" y="1744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449" name="Google Shape;449;p2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0" name="Google Shape;450;p27"/>
          <p:cNvSpPr txBox="1">
            <a:spLocks noGrp="1"/>
          </p:cNvSpPr>
          <p:nvPr>
            <p:ph type="body" idx="2"/>
          </p:nvPr>
        </p:nvSpPr>
        <p:spPr>
          <a:xfrm>
            <a:off x="2846688" y="1967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1" name="Google Shape;451;p27"/>
          <p:cNvSpPr txBox="1">
            <a:spLocks noGrp="1"/>
          </p:cNvSpPr>
          <p:nvPr>
            <p:ph type="body" idx="3"/>
          </p:nvPr>
        </p:nvSpPr>
        <p:spPr>
          <a:xfrm>
            <a:off x="5176776" y="1967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3" name="Google Shape;453;p27"/>
          <p:cNvSpPr/>
          <p:nvPr/>
        </p:nvSpPr>
        <p:spPr>
          <a:xfrm>
            <a:off x="514350" y="3268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7"/>
          <p:cNvSpPr/>
          <p:nvPr/>
        </p:nvSpPr>
        <p:spPr>
          <a:xfrm>
            <a:off x="2846712" y="3268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27"/>
          <p:cNvSpPr/>
          <p:nvPr/>
        </p:nvSpPr>
        <p:spPr>
          <a:xfrm>
            <a:off x="5179198" y="3268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 txBox="1">
            <a:spLocks noGrp="1"/>
          </p:cNvSpPr>
          <p:nvPr>
            <p:ph type="body" idx="1"/>
          </p:nvPr>
        </p:nvSpPr>
        <p:spPr>
          <a:xfrm>
            <a:off x="516600" y="3491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7" name="Google Shape;457;p27"/>
          <p:cNvSpPr txBox="1">
            <a:spLocks noGrp="1"/>
          </p:cNvSpPr>
          <p:nvPr>
            <p:ph type="body" idx="2"/>
          </p:nvPr>
        </p:nvSpPr>
        <p:spPr>
          <a:xfrm>
            <a:off x="2846688" y="3491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8" name="Google Shape;458;p27"/>
          <p:cNvSpPr txBox="1">
            <a:spLocks noGrp="1"/>
          </p:cNvSpPr>
          <p:nvPr>
            <p:ph type="body" idx="3"/>
          </p:nvPr>
        </p:nvSpPr>
        <p:spPr>
          <a:xfrm>
            <a:off x="5176776" y="3491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3" name="Google Shape;463;p28"/>
          <p:cNvCxnSpPr/>
          <p:nvPr/>
        </p:nvCxnSpPr>
        <p:spPr>
          <a:xfrm>
            <a:off x="784094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64" name="Google Shape;464;p28"/>
          <p:cNvGrpSpPr/>
          <p:nvPr/>
        </p:nvGrpSpPr>
        <p:grpSpPr>
          <a:xfrm>
            <a:off x="514350" y="2975372"/>
            <a:ext cx="1682438" cy="874668"/>
            <a:chOff x="0" y="-66675"/>
            <a:chExt cx="4486500" cy="2332449"/>
          </a:xfrm>
        </p:grpSpPr>
        <p:sp>
          <p:nvSpPr>
            <p:cNvPr id="465" name="Google Shape;465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66" name="Google Shape;466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67" name="Google Shape;467;p28"/>
          <p:cNvGrpSpPr/>
          <p:nvPr/>
        </p:nvGrpSpPr>
        <p:grpSpPr>
          <a:xfrm>
            <a:off x="2658629" y="2975372"/>
            <a:ext cx="1682438" cy="874668"/>
            <a:chOff x="0" y="-66675"/>
            <a:chExt cx="4486500" cy="2332449"/>
          </a:xfrm>
        </p:grpSpPr>
        <p:sp>
          <p:nvSpPr>
            <p:cNvPr id="468" name="Google Shape;468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69" name="Google Shape;469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70" name="Google Shape;470;p28"/>
          <p:cNvGrpSpPr/>
          <p:nvPr/>
        </p:nvGrpSpPr>
        <p:grpSpPr>
          <a:xfrm>
            <a:off x="6947188" y="2975372"/>
            <a:ext cx="1682438" cy="874668"/>
            <a:chOff x="0" y="-66675"/>
            <a:chExt cx="4486500" cy="2332449"/>
          </a:xfrm>
        </p:grpSpPr>
        <p:sp>
          <p:nvSpPr>
            <p:cNvPr id="471" name="Google Shape;471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72" name="Google Shape;472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73" name="Google Shape;473;p28"/>
          <p:cNvGrpSpPr/>
          <p:nvPr/>
        </p:nvGrpSpPr>
        <p:grpSpPr>
          <a:xfrm>
            <a:off x="4802909" y="2975372"/>
            <a:ext cx="1682438" cy="874668"/>
            <a:chOff x="0" y="-66675"/>
            <a:chExt cx="4486500" cy="2332449"/>
          </a:xfrm>
        </p:grpSpPr>
        <p:sp>
          <p:nvSpPr>
            <p:cNvPr id="474" name="Google Shape;474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75" name="Google Shape;475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476" name="Google Shape;476;p28"/>
          <p:cNvSpPr/>
          <p:nvPr/>
        </p:nvSpPr>
        <p:spPr>
          <a:xfrm>
            <a:off x="514350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28"/>
          <p:cNvCxnSpPr/>
          <p:nvPr/>
        </p:nvCxnSpPr>
        <p:spPr>
          <a:xfrm>
            <a:off x="2928373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8" name="Google Shape;478;p28"/>
          <p:cNvCxnSpPr/>
          <p:nvPr/>
        </p:nvCxnSpPr>
        <p:spPr>
          <a:xfrm>
            <a:off x="5072653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9" name="Google Shape;479;p28"/>
          <p:cNvSpPr/>
          <p:nvPr/>
        </p:nvSpPr>
        <p:spPr>
          <a:xfrm>
            <a:off x="2658629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8"/>
          <p:cNvSpPr/>
          <p:nvPr/>
        </p:nvSpPr>
        <p:spPr>
          <a:xfrm>
            <a:off x="4802909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8"/>
          <p:cNvSpPr/>
          <p:nvPr/>
        </p:nvSpPr>
        <p:spPr>
          <a:xfrm>
            <a:off x="6947188" y="2479903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30"/>
          <p:cNvGrpSpPr/>
          <p:nvPr/>
        </p:nvGrpSpPr>
        <p:grpSpPr>
          <a:xfrm>
            <a:off x="1552863" y="514350"/>
            <a:ext cx="6972300" cy="976547"/>
            <a:chOff x="0" y="0"/>
            <a:chExt cx="18592800" cy="2604125"/>
          </a:xfrm>
        </p:grpSpPr>
        <p:sp>
          <p:nvSpPr>
            <p:cNvPr id="522" name="Google Shape;522;p30"/>
            <p:cNvSpPr txBox="1"/>
            <p:nvPr/>
          </p:nvSpPr>
          <p:spPr>
            <a:xfrm>
              <a:off x="0" y="0"/>
              <a:ext cx="18592800" cy="16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1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Add a Team Members Page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23" name="Google Shape;523;p30"/>
            <p:cNvSpPr txBox="1"/>
            <p:nvPr/>
          </p:nvSpPr>
          <p:spPr>
            <a:xfrm>
              <a:off x="0" y="1947425"/>
              <a:ext cx="164298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24" name="Google Shape;524;p30"/>
          <p:cNvSpPr/>
          <p:nvPr/>
        </p:nvSpPr>
        <p:spPr>
          <a:xfrm>
            <a:off x="5182952" y="2529488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65427" t="-18309" r="-16047" b="-267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0"/>
          <p:cNvSpPr/>
          <p:nvPr/>
        </p:nvSpPr>
        <p:spPr>
          <a:xfrm>
            <a:off x="6997998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t="-24998" b="-24998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0"/>
          <p:cNvSpPr/>
          <p:nvPr/>
        </p:nvSpPr>
        <p:spPr>
          <a:xfrm>
            <a:off x="1552863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48659" r="-133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0"/>
          <p:cNvSpPr/>
          <p:nvPr/>
        </p:nvSpPr>
        <p:spPr>
          <a:xfrm>
            <a:off x="3367907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t="-7609" b="-4238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8" name="Google Shape;528;p30"/>
          <p:cNvGrpSpPr/>
          <p:nvPr/>
        </p:nvGrpSpPr>
        <p:grpSpPr>
          <a:xfrm>
            <a:off x="1604806" y="4101956"/>
            <a:ext cx="1214888" cy="513517"/>
            <a:chOff x="0" y="-19050"/>
            <a:chExt cx="3239700" cy="1369380"/>
          </a:xfrm>
        </p:grpSpPr>
        <p:sp>
          <p:nvSpPr>
            <p:cNvPr id="529" name="Google Shape;529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0" name="Google Shape;530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31" name="Google Shape;531;p30"/>
          <p:cNvGrpSpPr/>
          <p:nvPr/>
        </p:nvGrpSpPr>
        <p:grpSpPr>
          <a:xfrm>
            <a:off x="3419851" y="4101956"/>
            <a:ext cx="1214888" cy="513517"/>
            <a:chOff x="0" y="-19050"/>
            <a:chExt cx="3239700" cy="1369380"/>
          </a:xfrm>
        </p:grpSpPr>
        <p:sp>
          <p:nvSpPr>
            <p:cNvPr id="532" name="Google Shape;532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3" name="Google Shape;533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34" name="Google Shape;534;p30"/>
          <p:cNvGrpSpPr/>
          <p:nvPr/>
        </p:nvGrpSpPr>
        <p:grpSpPr>
          <a:xfrm>
            <a:off x="5234896" y="4101956"/>
            <a:ext cx="1214888" cy="513517"/>
            <a:chOff x="0" y="-19050"/>
            <a:chExt cx="3239700" cy="1369380"/>
          </a:xfrm>
        </p:grpSpPr>
        <p:sp>
          <p:nvSpPr>
            <p:cNvPr id="535" name="Google Shape;535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6" name="Google Shape;536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37" name="Google Shape;537;p30"/>
          <p:cNvGrpSpPr/>
          <p:nvPr/>
        </p:nvGrpSpPr>
        <p:grpSpPr>
          <a:xfrm>
            <a:off x="7049941" y="4101956"/>
            <a:ext cx="1214888" cy="513517"/>
            <a:chOff x="0" y="-19050"/>
            <a:chExt cx="3239700" cy="1369380"/>
          </a:xfrm>
        </p:grpSpPr>
        <p:sp>
          <p:nvSpPr>
            <p:cNvPr id="538" name="Google Shape;538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9" name="Google Shape;539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40" name="Google Shape;540;p30"/>
          <p:cNvSpPr/>
          <p:nvPr/>
        </p:nvSpPr>
        <p:spPr>
          <a:xfrm>
            <a:off x="0" y="0"/>
            <a:ext cx="95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30"/>
          <p:cNvGrpSpPr/>
          <p:nvPr/>
        </p:nvGrpSpPr>
        <p:grpSpPr>
          <a:xfrm>
            <a:off x="-944609" y="-4"/>
            <a:ext cx="1891805" cy="5180466"/>
            <a:chOff x="1026284" y="-180719"/>
            <a:chExt cx="3816432" cy="10450808"/>
          </a:xfrm>
        </p:grpSpPr>
        <p:sp>
          <p:nvSpPr>
            <p:cNvPr id="542" name="Google Shape;542;p30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/>
          <p:nvPr/>
        </p:nvSpPr>
        <p:spPr>
          <a:xfrm rot="10800000">
            <a:off x="4749095" y="-399975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32"/>
          <p:cNvSpPr/>
          <p:nvPr/>
        </p:nvSpPr>
        <p:spPr>
          <a:xfrm>
            <a:off x="7114102" y="1090057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04;p32"/>
          <p:cNvGrpSpPr/>
          <p:nvPr/>
        </p:nvGrpSpPr>
        <p:grpSpPr>
          <a:xfrm>
            <a:off x="6082146" y="514350"/>
            <a:ext cx="2134522" cy="4222484"/>
            <a:chOff x="0" y="0"/>
            <a:chExt cx="2620010" cy="5182870"/>
          </a:xfrm>
        </p:grpSpPr>
        <p:sp>
          <p:nvSpPr>
            <p:cNvPr id="605" name="Google Shape;605;p32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 extrusionOk="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 extrusionOk="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 extrusionOk="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 extrusionOk="0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 extrusionOk="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 extrusionOk="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 extrusionOk="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 extrusionOk="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 extrusionOk="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" name="Google Shape;614;p32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Write Your Topic or Idea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16" name="Google Shape;616;p32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lt2"/>
                </a:solidFill>
              </a:rPr>
              <a:t>Elaborate on what you want to discuss. 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9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147" name="Google Shape;147;p19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3579880" y="129540"/>
            <a:ext cx="4939280" cy="666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Tree Decomposition</a:t>
            </a:r>
            <a:endParaRPr dirty="0"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"/>
          </p:nvPr>
        </p:nvSpPr>
        <p:spPr>
          <a:xfrm>
            <a:off x="3471445" y="1025800"/>
            <a:ext cx="5047715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</a:pPr>
            <a:r>
              <a:rPr lang="en-US" dirty="0"/>
              <a:t>Formally, a </a:t>
            </a:r>
            <a:r>
              <a:rPr lang="en-US" dirty="0">
                <a:solidFill>
                  <a:srgbClr val="00B050"/>
                </a:solidFill>
              </a:rPr>
              <a:t>tree decomposition of graph G = (V, E) </a:t>
            </a:r>
            <a:r>
              <a:rPr lang="en-US" dirty="0"/>
              <a:t>consists of a tree T and a subset </a:t>
            </a:r>
            <a:r>
              <a:rPr lang="en-US" dirty="0" err="1"/>
              <a:t>Vt</a:t>
            </a:r>
            <a:r>
              <a:rPr lang="en-US" dirty="0"/>
              <a:t> ⊆ V associated with each node t ∈ T. We call the subsets </a:t>
            </a:r>
            <a:r>
              <a:rPr lang="en-US" dirty="0" err="1"/>
              <a:t>Vt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bags</a:t>
            </a:r>
            <a:r>
              <a:rPr lang="en-US" dirty="0"/>
              <a:t> of the tree decomposition. </a:t>
            </a:r>
            <a:r>
              <a:rPr lang="en-US" dirty="0">
                <a:solidFill>
                  <a:srgbClr val="00B050"/>
                </a:solidFill>
              </a:rPr>
              <a:t>The tree T and {</a:t>
            </a:r>
            <a:r>
              <a:rPr lang="en-US" dirty="0" err="1">
                <a:solidFill>
                  <a:srgbClr val="00B050"/>
                </a:solidFill>
              </a:rPr>
              <a:t>Vt</a:t>
            </a:r>
            <a:r>
              <a:rPr lang="en-US" dirty="0">
                <a:solidFill>
                  <a:srgbClr val="00B050"/>
                </a:solidFill>
              </a:rPr>
              <a:t> | t ∈ T} must satisfy</a:t>
            </a:r>
            <a:r>
              <a:rPr lang="en-US" dirty="0" smtClean="0">
                <a:solidFill>
                  <a:srgbClr val="00B050"/>
                </a:solidFill>
              </a:rPr>
              <a:t>:</a:t>
            </a:r>
          </a:p>
          <a:p>
            <a:pPr marL="0" lvl="0" indent="0">
              <a:spcAft>
                <a:spcPts val="800"/>
              </a:spcAft>
            </a:pPr>
            <a:r>
              <a:rPr lang="en-US" dirty="0" smtClean="0"/>
              <a:t> </a:t>
            </a:r>
            <a:r>
              <a:rPr lang="en-US" dirty="0"/>
              <a:t>• </a:t>
            </a:r>
            <a:r>
              <a:rPr lang="en-US" dirty="0">
                <a:solidFill>
                  <a:srgbClr val="EC7614"/>
                </a:solidFill>
              </a:rPr>
              <a:t>(Node coverage) </a:t>
            </a:r>
            <a:r>
              <a:rPr lang="en-US" dirty="0"/>
              <a:t>Every node v belongs to at least one bag </a:t>
            </a:r>
            <a:r>
              <a:rPr lang="en-US" dirty="0" err="1"/>
              <a:t>Vt</a:t>
            </a:r>
            <a:r>
              <a:rPr lang="en-US" dirty="0"/>
              <a:t> </a:t>
            </a:r>
            <a:r>
              <a:rPr lang="en-US" dirty="0" smtClean="0"/>
              <a:t>.</a:t>
            </a:r>
          </a:p>
          <a:p>
            <a:pPr marL="0" lvl="0" indent="0">
              <a:spcAft>
                <a:spcPts val="800"/>
              </a:spcAft>
            </a:pPr>
            <a:r>
              <a:rPr lang="en-US" dirty="0" smtClean="0"/>
              <a:t> </a:t>
            </a:r>
            <a:r>
              <a:rPr lang="en-US" dirty="0"/>
              <a:t>• </a:t>
            </a:r>
            <a:r>
              <a:rPr lang="en-US" dirty="0">
                <a:solidFill>
                  <a:srgbClr val="EC7614"/>
                </a:solidFill>
              </a:rPr>
              <a:t>(Edge coverage) </a:t>
            </a:r>
            <a:r>
              <a:rPr lang="en-US" dirty="0"/>
              <a:t>For every edge e, there is some bag </a:t>
            </a:r>
            <a:r>
              <a:rPr lang="en-US" dirty="0" err="1"/>
              <a:t>Vt</a:t>
            </a:r>
            <a:r>
              <a:rPr lang="en-US" dirty="0"/>
              <a:t> containing both ends of e</a:t>
            </a:r>
            <a:r>
              <a:rPr lang="en-US" dirty="0" smtClean="0"/>
              <a:t>.</a:t>
            </a:r>
          </a:p>
          <a:p>
            <a:pPr marL="0" lvl="0" indent="0">
              <a:spcAft>
                <a:spcPts val="800"/>
              </a:spcAft>
            </a:pPr>
            <a:r>
              <a:rPr lang="en-US" dirty="0" smtClean="0"/>
              <a:t> </a:t>
            </a:r>
            <a:r>
              <a:rPr lang="en-US" dirty="0"/>
              <a:t>• </a:t>
            </a:r>
            <a:r>
              <a:rPr lang="en-US" dirty="0">
                <a:solidFill>
                  <a:srgbClr val="EC7614"/>
                </a:solidFill>
              </a:rPr>
              <a:t>(Coherence) </a:t>
            </a:r>
            <a:r>
              <a:rPr lang="en-US" dirty="0"/>
              <a:t>Let t1, t2 and t3 be three nodes of T such that t2 lies on the path from t1 to t3. Then, if a node v of G belongs to both Vt1 and Vt3 , it also belongs to </a:t>
            </a:r>
            <a:r>
              <a:rPr lang="en-US" dirty="0" smtClean="0"/>
              <a:t>Vt2</a:t>
            </a:r>
            <a:endParaRPr dirty="0"/>
          </a:p>
        </p:txBody>
      </p:sp>
      <p:sp>
        <p:nvSpPr>
          <p:cNvPr id="165" name="Google Shape;165;p19"/>
          <p:cNvSpPr/>
          <p:nvPr/>
        </p:nvSpPr>
        <p:spPr>
          <a:xfrm>
            <a:off x="1563185" y="3363592"/>
            <a:ext cx="1268700" cy="118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369100" y="1294000"/>
            <a:ext cx="1280160" cy="128015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3"/>
          <p:cNvSpPr/>
          <p:nvPr/>
        </p:nvSpPr>
        <p:spPr>
          <a:xfrm>
            <a:off x="614281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2" name="Google Shape;622;p33"/>
          <p:cNvSpPr txBox="1"/>
          <p:nvPr/>
        </p:nvSpPr>
        <p:spPr>
          <a:xfrm>
            <a:off x="822103" y="923667"/>
            <a:ext cx="1468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23" name="Google Shape;623;p33"/>
          <p:cNvSpPr/>
          <p:nvPr/>
        </p:nvSpPr>
        <p:spPr>
          <a:xfrm>
            <a:off x="2628971" y="4482377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3"/>
          <p:cNvSpPr/>
          <p:nvPr/>
        </p:nvSpPr>
        <p:spPr>
          <a:xfrm>
            <a:off x="2628971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5" name="Google Shape;625;p33"/>
          <p:cNvSpPr txBox="1"/>
          <p:nvPr/>
        </p:nvSpPr>
        <p:spPr>
          <a:xfrm>
            <a:off x="2824176" y="923667"/>
            <a:ext cx="1481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W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26" name="Google Shape;626;p33"/>
          <p:cNvSpPr/>
          <p:nvPr/>
        </p:nvSpPr>
        <p:spPr>
          <a:xfrm>
            <a:off x="4643661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7" name="Google Shape;627;p33"/>
          <p:cNvSpPr txBox="1"/>
          <p:nvPr/>
        </p:nvSpPr>
        <p:spPr>
          <a:xfrm>
            <a:off x="4838866" y="923667"/>
            <a:ext cx="1481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28" name="Google Shape;628;p33"/>
          <p:cNvSpPr/>
          <p:nvPr/>
        </p:nvSpPr>
        <p:spPr>
          <a:xfrm>
            <a:off x="6658352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9" name="Google Shape;629;p33"/>
          <p:cNvSpPr txBox="1"/>
          <p:nvPr/>
        </p:nvSpPr>
        <p:spPr>
          <a:xfrm>
            <a:off x="6853556" y="923667"/>
            <a:ext cx="1481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30" name="Google Shape;630;p33"/>
          <p:cNvGrpSpPr/>
          <p:nvPr/>
        </p:nvGrpSpPr>
        <p:grpSpPr>
          <a:xfrm>
            <a:off x="809485" y="2310347"/>
            <a:ext cx="1480950" cy="1374942"/>
            <a:chOff x="0" y="-19050"/>
            <a:chExt cx="3949200" cy="3666512"/>
          </a:xfrm>
        </p:grpSpPr>
        <p:sp>
          <p:nvSpPr>
            <p:cNvPr id="631" name="Google Shape;631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STRENGTHS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2" name="Google Shape;632;p33"/>
            <p:cNvSpPr txBox="1"/>
            <p:nvPr/>
          </p:nvSpPr>
          <p:spPr>
            <a:xfrm>
              <a:off x="0" y="1086062"/>
              <a:ext cx="3949200" cy="2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What are you doing well? What sets you apart? What are your good qualities?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3" name="Google Shape;633;p33"/>
          <p:cNvGrpSpPr/>
          <p:nvPr/>
        </p:nvGrpSpPr>
        <p:grpSpPr>
          <a:xfrm>
            <a:off x="2824176" y="2310347"/>
            <a:ext cx="1480950" cy="1633467"/>
            <a:chOff x="0" y="-19050"/>
            <a:chExt cx="3949200" cy="4355912"/>
          </a:xfrm>
        </p:grpSpPr>
        <p:sp>
          <p:nvSpPr>
            <p:cNvPr id="634" name="Google Shape;634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WEAKNESSES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5" name="Google Shape;635;p33"/>
            <p:cNvSpPr txBox="1"/>
            <p:nvPr/>
          </p:nvSpPr>
          <p:spPr>
            <a:xfrm>
              <a:off x="0" y="1086062"/>
              <a:ext cx="3949200" cy="325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Where do you need to improve? Are resources adequate? What do others do better than you?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6" name="Google Shape;636;p33"/>
          <p:cNvGrpSpPr/>
          <p:nvPr/>
        </p:nvGrpSpPr>
        <p:grpSpPr>
          <a:xfrm>
            <a:off x="4838866" y="2310347"/>
            <a:ext cx="1480950" cy="1374942"/>
            <a:chOff x="0" y="-19050"/>
            <a:chExt cx="3949200" cy="3666512"/>
          </a:xfrm>
        </p:grpSpPr>
        <p:sp>
          <p:nvSpPr>
            <p:cNvPr id="637" name="Google Shape;637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OPPORTUNITIES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8" name="Google Shape;638;p33"/>
            <p:cNvSpPr txBox="1"/>
            <p:nvPr/>
          </p:nvSpPr>
          <p:spPr>
            <a:xfrm>
              <a:off x="0" y="1086062"/>
              <a:ext cx="3949200" cy="2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What are your goals? Are demands shifting? How can it be improved?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9" name="Google Shape;639;p33"/>
          <p:cNvGrpSpPr/>
          <p:nvPr/>
        </p:nvGrpSpPr>
        <p:grpSpPr>
          <a:xfrm>
            <a:off x="6853556" y="2310347"/>
            <a:ext cx="1480950" cy="1374942"/>
            <a:chOff x="0" y="-19050"/>
            <a:chExt cx="3949200" cy="3666512"/>
          </a:xfrm>
        </p:grpSpPr>
        <p:sp>
          <p:nvSpPr>
            <p:cNvPr id="640" name="Google Shape;640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THREATS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41" name="Google Shape;641;p33"/>
            <p:cNvSpPr txBox="1"/>
            <p:nvPr/>
          </p:nvSpPr>
          <p:spPr>
            <a:xfrm>
              <a:off x="0" y="1086062"/>
              <a:ext cx="3949200" cy="2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What are the blockers you're facing? What are factors outside of your control?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642" name="Google Shape;642;p33"/>
          <p:cNvSpPr/>
          <p:nvPr/>
        </p:nvSpPr>
        <p:spPr>
          <a:xfrm rot="5400000">
            <a:off x="7724914" y="291208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33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4"/>
          <p:cNvSpPr/>
          <p:nvPr/>
        </p:nvSpPr>
        <p:spPr>
          <a:xfrm>
            <a:off x="720310" y="3605423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34"/>
          <p:cNvSpPr/>
          <p:nvPr/>
        </p:nvSpPr>
        <p:spPr>
          <a:xfrm>
            <a:off x="815916" y="372817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519" r="-24749" b="-8789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34"/>
          <p:cNvSpPr/>
          <p:nvPr/>
        </p:nvSpPr>
        <p:spPr>
          <a:xfrm>
            <a:off x="2639473" y="3605471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34"/>
          <p:cNvSpPr/>
          <p:nvPr/>
        </p:nvSpPr>
        <p:spPr>
          <a:xfrm>
            <a:off x="2735079" y="3728220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7369" r="-20009" b="-121067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" name="Google Shape;653;p34"/>
          <p:cNvGrpSpPr/>
          <p:nvPr/>
        </p:nvGrpSpPr>
        <p:grpSpPr>
          <a:xfrm>
            <a:off x="1595290" y="2073538"/>
            <a:ext cx="5820986" cy="1529360"/>
            <a:chOff x="6350" y="-6206"/>
            <a:chExt cx="15522630" cy="4078292"/>
          </a:xfrm>
        </p:grpSpPr>
        <p:cxnSp>
          <p:nvCxnSpPr>
            <p:cNvPr id="654" name="Google Shape;654;p34"/>
            <p:cNvCxnSpPr/>
            <p:nvPr/>
          </p:nvCxnSpPr>
          <p:spPr>
            <a:xfrm rot="-5400000">
              <a:off x="1001073" y="2091861"/>
              <a:ext cx="29715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5" name="Google Shape;655;p34"/>
            <p:cNvCxnSpPr/>
            <p:nvPr/>
          </p:nvCxnSpPr>
          <p:spPr>
            <a:xfrm>
              <a:off x="6350" y="3571262"/>
              <a:ext cx="47646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6" name="Google Shape;656;p34"/>
            <p:cNvCxnSpPr/>
            <p:nvPr/>
          </p:nvCxnSpPr>
          <p:spPr>
            <a:xfrm>
              <a:off x="2493174" y="612344"/>
              <a:ext cx="107580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7" name="Google Shape;657;p34"/>
            <p:cNvCxnSpPr/>
            <p:nvPr/>
          </p:nvCxnSpPr>
          <p:spPr>
            <a:xfrm rot="-5400000">
              <a:off x="7559739" y="306244"/>
              <a:ext cx="624900" cy="0"/>
            </a:xfrm>
            <a:prstGeom prst="straightConnector1">
              <a:avLst/>
            </a:prstGeom>
            <a:noFill/>
            <a:ln w="12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8" name="Google Shape;658;p34"/>
            <p:cNvCxnSpPr/>
            <p:nvPr/>
          </p:nvCxnSpPr>
          <p:spPr>
            <a:xfrm rot="-5400000">
              <a:off x="-247299" y="3818436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9" name="Google Shape;659;p34"/>
            <p:cNvCxnSpPr/>
            <p:nvPr/>
          </p:nvCxnSpPr>
          <p:spPr>
            <a:xfrm rot="-5400000">
              <a:off x="4511018" y="3818436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0" name="Google Shape;660;p34"/>
            <p:cNvCxnSpPr/>
            <p:nvPr/>
          </p:nvCxnSpPr>
          <p:spPr>
            <a:xfrm rot="-5400000">
              <a:off x="11759103" y="2091736"/>
              <a:ext cx="29715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1" name="Google Shape;661;p34"/>
            <p:cNvCxnSpPr/>
            <p:nvPr/>
          </p:nvCxnSpPr>
          <p:spPr>
            <a:xfrm>
              <a:off x="10764380" y="3571135"/>
              <a:ext cx="47646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2" name="Google Shape;662;p34"/>
            <p:cNvCxnSpPr/>
            <p:nvPr/>
          </p:nvCxnSpPr>
          <p:spPr>
            <a:xfrm rot="-5400000">
              <a:off x="10510730" y="3818311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3" name="Google Shape;663;p34"/>
            <p:cNvCxnSpPr/>
            <p:nvPr/>
          </p:nvCxnSpPr>
          <p:spPr>
            <a:xfrm rot="-5400000">
              <a:off x="15269047" y="3818311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64" name="Google Shape;664;p34"/>
          <p:cNvSpPr/>
          <p:nvPr/>
        </p:nvSpPr>
        <p:spPr>
          <a:xfrm>
            <a:off x="1652871" y="2535201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4"/>
          <p:cNvSpPr/>
          <p:nvPr/>
        </p:nvSpPr>
        <p:spPr>
          <a:xfrm>
            <a:off x="1748477" y="2657951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999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4"/>
          <p:cNvSpPr txBox="1"/>
          <p:nvPr/>
        </p:nvSpPr>
        <p:spPr>
          <a:xfrm>
            <a:off x="840710" y="504825"/>
            <a:ext cx="7462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Add a Chart Page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667" name="Google Shape;667;p34"/>
          <p:cNvSpPr/>
          <p:nvPr/>
        </p:nvSpPr>
        <p:spPr>
          <a:xfrm>
            <a:off x="3576623" y="1381453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4"/>
          <p:cNvSpPr/>
          <p:nvPr/>
        </p:nvSpPr>
        <p:spPr>
          <a:xfrm>
            <a:off x="3672229" y="150420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23948" t="-28417" r="-26059" b="-96584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4"/>
          <p:cNvSpPr txBox="1"/>
          <p:nvPr/>
        </p:nvSpPr>
        <p:spPr>
          <a:xfrm>
            <a:off x="4265550" y="1519450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0" name="Google Shape;670;p34"/>
          <p:cNvSpPr/>
          <p:nvPr/>
        </p:nvSpPr>
        <p:spPr>
          <a:xfrm>
            <a:off x="4754571" y="3605376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34"/>
          <p:cNvSpPr/>
          <p:nvPr/>
        </p:nvSpPr>
        <p:spPr>
          <a:xfrm>
            <a:off x="4850177" y="3728126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28939" t="-11359" b="-82157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34"/>
          <p:cNvSpPr/>
          <p:nvPr/>
        </p:nvSpPr>
        <p:spPr>
          <a:xfrm>
            <a:off x="6673734" y="3605423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4"/>
          <p:cNvSpPr/>
          <p:nvPr/>
        </p:nvSpPr>
        <p:spPr>
          <a:xfrm>
            <a:off x="6769341" y="372817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l="-16849" b="-7526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34"/>
          <p:cNvSpPr/>
          <p:nvPr/>
        </p:nvSpPr>
        <p:spPr>
          <a:xfrm>
            <a:off x="5687132" y="2535154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4"/>
          <p:cNvSpPr/>
          <p:nvPr/>
        </p:nvSpPr>
        <p:spPr>
          <a:xfrm>
            <a:off x="5782739" y="265790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-4999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34"/>
          <p:cNvSpPr txBox="1"/>
          <p:nvPr/>
        </p:nvSpPr>
        <p:spPr>
          <a:xfrm>
            <a:off x="2315716" y="265339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7" name="Google Shape;677;p34"/>
          <p:cNvSpPr txBox="1"/>
          <p:nvPr/>
        </p:nvSpPr>
        <p:spPr>
          <a:xfrm>
            <a:off x="6375066" y="2673198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8" name="Google Shape;678;p34"/>
          <p:cNvSpPr txBox="1"/>
          <p:nvPr/>
        </p:nvSpPr>
        <p:spPr>
          <a:xfrm>
            <a:off x="1355732" y="374337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9" name="Google Shape;679;p34"/>
          <p:cNvSpPr txBox="1"/>
          <p:nvPr/>
        </p:nvSpPr>
        <p:spPr>
          <a:xfrm>
            <a:off x="3377278" y="374337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0" name="Google Shape;680;p34"/>
          <p:cNvSpPr txBox="1"/>
          <p:nvPr/>
        </p:nvSpPr>
        <p:spPr>
          <a:xfrm>
            <a:off x="5420323" y="374337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1" name="Google Shape;681;p34"/>
          <p:cNvSpPr txBox="1"/>
          <p:nvPr/>
        </p:nvSpPr>
        <p:spPr>
          <a:xfrm>
            <a:off x="7357264" y="3743468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5"/>
          <p:cNvSpPr/>
          <p:nvPr/>
        </p:nvSpPr>
        <p:spPr>
          <a:xfrm>
            <a:off x="150" y="4499250"/>
            <a:ext cx="9144000" cy="64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35"/>
          <p:cNvSpPr/>
          <p:nvPr/>
        </p:nvSpPr>
        <p:spPr>
          <a:xfrm>
            <a:off x="851679" y="1985538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5"/>
          <p:cNvSpPr/>
          <p:nvPr/>
        </p:nvSpPr>
        <p:spPr>
          <a:xfrm>
            <a:off x="851679" y="2579412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5"/>
          <p:cNvSpPr/>
          <p:nvPr/>
        </p:nvSpPr>
        <p:spPr>
          <a:xfrm>
            <a:off x="851679" y="3173287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5"/>
          <p:cNvSpPr/>
          <p:nvPr/>
        </p:nvSpPr>
        <p:spPr>
          <a:xfrm>
            <a:off x="851679" y="3767161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2" name="Google Shape;692;p35"/>
          <p:cNvCxnSpPr/>
          <p:nvPr/>
        </p:nvCxnSpPr>
        <p:spPr>
          <a:xfrm>
            <a:off x="851679" y="1678788"/>
            <a:ext cx="7440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3" name="Google Shape;693;p35"/>
          <p:cNvCxnSpPr/>
          <p:nvPr/>
        </p:nvCxnSpPr>
        <p:spPr>
          <a:xfrm>
            <a:off x="851679" y="4068232"/>
            <a:ext cx="7440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94" name="Google Shape;694;p35"/>
          <p:cNvSpPr txBox="1"/>
          <p:nvPr/>
        </p:nvSpPr>
        <p:spPr>
          <a:xfrm>
            <a:off x="3456868" y="1347259"/>
            <a:ext cx="7626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1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5" name="Google Shape;695;p35"/>
          <p:cNvSpPr txBox="1"/>
          <p:nvPr/>
        </p:nvSpPr>
        <p:spPr>
          <a:xfrm>
            <a:off x="4537984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2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6" name="Google Shape;696;p35"/>
          <p:cNvSpPr txBox="1"/>
          <p:nvPr/>
        </p:nvSpPr>
        <p:spPr>
          <a:xfrm>
            <a:off x="5514688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3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7" name="Google Shape;697;p35"/>
          <p:cNvSpPr txBox="1"/>
          <p:nvPr/>
        </p:nvSpPr>
        <p:spPr>
          <a:xfrm>
            <a:off x="6491392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4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8" name="Google Shape;698;p35"/>
          <p:cNvSpPr txBox="1"/>
          <p:nvPr/>
        </p:nvSpPr>
        <p:spPr>
          <a:xfrm>
            <a:off x="7468095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5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9" name="Google Shape;699;p35"/>
          <p:cNvSpPr txBox="1"/>
          <p:nvPr/>
        </p:nvSpPr>
        <p:spPr>
          <a:xfrm>
            <a:off x="1034401" y="1348043"/>
            <a:ext cx="2185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Tasks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0" name="Google Shape;700;p35"/>
          <p:cNvSpPr txBox="1"/>
          <p:nvPr/>
        </p:nvSpPr>
        <p:spPr>
          <a:xfrm>
            <a:off x="998871" y="1709872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1" name="Google Shape;701;p35"/>
          <p:cNvSpPr txBox="1"/>
          <p:nvPr/>
        </p:nvSpPr>
        <p:spPr>
          <a:xfrm>
            <a:off x="998871" y="2011493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2" name="Google Shape;702;p35"/>
          <p:cNvSpPr txBox="1"/>
          <p:nvPr/>
        </p:nvSpPr>
        <p:spPr>
          <a:xfrm>
            <a:off x="998871" y="2313113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3" name="Google Shape;703;p35"/>
          <p:cNvSpPr txBox="1"/>
          <p:nvPr/>
        </p:nvSpPr>
        <p:spPr>
          <a:xfrm>
            <a:off x="998871" y="2614733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4" name="Google Shape;704;p35"/>
          <p:cNvSpPr txBox="1"/>
          <p:nvPr/>
        </p:nvSpPr>
        <p:spPr>
          <a:xfrm>
            <a:off x="998871" y="2916354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5" name="Google Shape;705;p35"/>
          <p:cNvSpPr txBox="1"/>
          <p:nvPr/>
        </p:nvSpPr>
        <p:spPr>
          <a:xfrm>
            <a:off x="998871" y="3217974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6" name="Google Shape;706;p35"/>
          <p:cNvSpPr txBox="1"/>
          <p:nvPr/>
        </p:nvSpPr>
        <p:spPr>
          <a:xfrm>
            <a:off x="998871" y="3519595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7" name="Google Shape;707;p35"/>
          <p:cNvSpPr txBox="1"/>
          <p:nvPr/>
        </p:nvSpPr>
        <p:spPr>
          <a:xfrm>
            <a:off x="998871" y="3821214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708" name="Google Shape;708;p35"/>
          <p:cNvCxnSpPr/>
          <p:nvPr/>
        </p:nvCxnSpPr>
        <p:spPr>
          <a:xfrm>
            <a:off x="3336592" y="1828431"/>
            <a:ext cx="986400" cy="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09" name="Google Shape;709;p35"/>
          <p:cNvCxnSpPr/>
          <p:nvPr/>
        </p:nvCxnSpPr>
        <p:spPr>
          <a:xfrm>
            <a:off x="3829797" y="2130051"/>
            <a:ext cx="1486200" cy="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0" name="Google Shape;710;p35"/>
          <p:cNvCxnSpPr/>
          <p:nvPr/>
        </p:nvCxnSpPr>
        <p:spPr>
          <a:xfrm>
            <a:off x="3829797" y="2417934"/>
            <a:ext cx="1006500" cy="0"/>
          </a:xfrm>
          <a:prstGeom prst="straightConnector1">
            <a:avLst/>
          </a:prstGeom>
          <a:noFill/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1" name="Google Shape;711;p35"/>
          <p:cNvCxnSpPr/>
          <p:nvPr/>
        </p:nvCxnSpPr>
        <p:spPr>
          <a:xfrm>
            <a:off x="6315643" y="3317442"/>
            <a:ext cx="1481400" cy="0"/>
          </a:xfrm>
          <a:prstGeom prst="straightConnector1">
            <a:avLst/>
          </a:prstGeom>
          <a:noFill/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2" name="Google Shape;712;p35"/>
          <p:cNvCxnSpPr/>
          <p:nvPr/>
        </p:nvCxnSpPr>
        <p:spPr>
          <a:xfrm>
            <a:off x="7301880" y="3614603"/>
            <a:ext cx="990600" cy="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3" name="Google Shape;713;p35"/>
          <p:cNvCxnSpPr/>
          <p:nvPr/>
        </p:nvCxnSpPr>
        <p:spPr>
          <a:xfrm>
            <a:off x="7799202" y="3911316"/>
            <a:ext cx="493200" cy="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4" name="Google Shape;714;p35"/>
          <p:cNvCxnSpPr/>
          <p:nvPr/>
        </p:nvCxnSpPr>
        <p:spPr>
          <a:xfrm>
            <a:off x="5322684" y="2723568"/>
            <a:ext cx="1983600" cy="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5" name="Google Shape;715;p35"/>
          <p:cNvCxnSpPr/>
          <p:nvPr/>
        </p:nvCxnSpPr>
        <p:spPr>
          <a:xfrm>
            <a:off x="4836289" y="3021174"/>
            <a:ext cx="1972500" cy="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16" name="Google Shape;716;p35"/>
          <p:cNvSpPr txBox="1"/>
          <p:nvPr/>
        </p:nvSpPr>
        <p:spPr>
          <a:xfrm>
            <a:off x="851679" y="504825"/>
            <a:ext cx="7367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Add a Gantt Chart Page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3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723" name="Google Shape;723;p3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Pexels</a:t>
            </a:r>
            <a:endParaRPr sz="2400"/>
          </a:p>
        </p:txBody>
      </p:sp>
      <p:sp>
        <p:nvSpPr>
          <p:cNvPr id="725" name="Google Shape;725;p36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6" name="Google Shape;726;p36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732" name="Google Shape;732;p3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Titles: Barlow Bold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Body copy: Barlow Normal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They are free to use and easily available for download on the Internet.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You must install them on your computer if you are going to edit this presentation in PowerPoint®.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800"/>
          </a:p>
        </p:txBody>
      </p:sp>
      <p:sp>
        <p:nvSpPr>
          <p:cNvPr id="734" name="Google Shape;734;p37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" name="Google Shape;735;p37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0" name="Google Shape;740;p3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1" name="Google Shape;741;p38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42" name="Google Shape;742;p38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743" name="Google Shape;743;p38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744" name="Google Shape;744;p38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5" name="Google Shape;745;p38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46" name="Google Shape;746;p38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747" name="Google Shape;747;p38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8" name="Google Shape;748;p38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49" name="Google Shape;749;p38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750" name="Google Shape;750;p38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1" name="Google Shape;751;p38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52" name="Google Shape;752;p38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753" name="Google Shape;753;p38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4" name="Google Shape;754;p38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722947" y="509063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Example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7" y="1607820"/>
            <a:ext cx="3324225" cy="2628900"/>
          </a:xfrm>
          <a:prstGeom prst="rect">
            <a:avLst/>
          </a:prstGeom>
        </p:spPr>
      </p:pic>
      <p:pic>
        <p:nvPicPr>
          <p:cNvPr id="4098" name="Picture 2" descr="https://o.remove.bg/downloads/1db3c182-c85c-40f7-a082-8f074dd630a6/image-removebg-previe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6575" y="1607820"/>
            <a:ext cx="3886200" cy="2324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916299" y="377470"/>
            <a:ext cx="229421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Property</a:t>
            </a:r>
            <a:endParaRPr lang="en-US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210517" y="409995"/>
            <a:ext cx="47000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1</a:t>
            </a:r>
            <a:endParaRPr lang="en-US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22947" y="431122"/>
            <a:ext cx="6965140" cy="2068238"/>
            <a:chOff x="722947" y="431122"/>
            <a:chExt cx="6965140" cy="2068238"/>
          </a:xfrm>
        </p:grpSpPr>
        <p:grpSp>
          <p:nvGrpSpPr>
            <p:cNvPr id="5" name="Group 4"/>
            <p:cNvGrpSpPr/>
            <p:nvPr/>
          </p:nvGrpSpPr>
          <p:grpSpPr>
            <a:xfrm>
              <a:off x="722947" y="1651635"/>
              <a:ext cx="4962843" cy="847725"/>
              <a:chOff x="722947" y="1651635"/>
              <a:chExt cx="4962843" cy="847725"/>
            </a:xfrm>
          </p:grpSpPr>
          <p:pic>
            <p:nvPicPr>
              <p:cNvPr id="4100" name="Picture 4" descr="https://o.remove.bg/downloads/b594e84f-5879-4819-b27b-529f515df3b8/image-removebg-preview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47515" y="1651635"/>
                <a:ext cx="1438275" cy="8477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Oval 3"/>
              <p:cNvSpPr/>
              <p:nvPr/>
            </p:nvSpPr>
            <p:spPr>
              <a:xfrm>
                <a:off x="722947" y="1798320"/>
                <a:ext cx="1662112" cy="70104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Rectangle 19"/>
            <p:cNvSpPr/>
            <p:nvPr/>
          </p:nvSpPr>
          <p:spPr>
            <a:xfrm>
              <a:off x="7218087" y="431122"/>
              <a:ext cx="470000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000" b="1" dirty="0" smtClean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2</a:t>
              </a:r>
              <a:endPara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110263" y="431122"/>
            <a:ext cx="6069172" cy="3274243"/>
            <a:chOff x="2110263" y="431122"/>
            <a:chExt cx="6069172" cy="3274243"/>
          </a:xfrm>
        </p:grpSpPr>
        <p:grpSp>
          <p:nvGrpSpPr>
            <p:cNvPr id="6" name="Group 5"/>
            <p:cNvGrpSpPr/>
            <p:nvPr/>
          </p:nvGrpSpPr>
          <p:grpSpPr>
            <a:xfrm>
              <a:off x="2110263" y="1594625"/>
              <a:ext cx="6069172" cy="2110740"/>
              <a:chOff x="2102643" y="1607820"/>
              <a:chExt cx="6069172" cy="2110740"/>
            </a:xfrm>
          </p:grpSpPr>
          <p:pic>
            <p:nvPicPr>
              <p:cNvPr id="4102" name="Picture 6" descr="https://o.remove.bg/downloads/2505e2b4-1833-409a-886f-00e4cb2a52e2/image-removebg-preview.png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85790" y="1607820"/>
                <a:ext cx="2486025" cy="866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" name="Oval 15"/>
              <p:cNvSpPr/>
              <p:nvPr/>
            </p:nvSpPr>
            <p:spPr>
              <a:xfrm>
                <a:off x="2102643" y="3017520"/>
                <a:ext cx="686277" cy="70104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ectangle 20"/>
            <p:cNvSpPr/>
            <p:nvPr/>
          </p:nvSpPr>
          <p:spPr>
            <a:xfrm>
              <a:off x="7233227" y="431122"/>
              <a:ext cx="470000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000"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3</a:t>
              </a:r>
              <a:endPara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endParaRPr>
            </a:p>
          </p:txBody>
        </p:sp>
      </p:grpSp>
      <p:pic>
        <p:nvPicPr>
          <p:cNvPr id="4104" name="Picture 8" descr="https://o.remove.bg/downloads/e9a0f85a-51fa-462b-9559-ab4ab1376a8a/image-removebg-preview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135" y="3239135"/>
            <a:ext cx="234378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525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1094920" y="490411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Tree Width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094920" y="1349477"/>
            <a:ext cx="5046800" cy="327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The </a:t>
            </a:r>
            <a:r>
              <a:rPr lang="en-US" sz="1600" dirty="0">
                <a:solidFill>
                  <a:srgbClr val="FF0000"/>
                </a:solidFill>
              </a:rPr>
              <a:t>width</a:t>
            </a:r>
            <a:r>
              <a:rPr lang="en-US" sz="1600" dirty="0"/>
              <a:t> of tree decomposition </a:t>
            </a:r>
            <a:r>
              <a:rPr lang="en-US" sz="1600" dirty="0" smtClean="0"/>
              <a:t>of </a:t>
            </a:r>
            <a:r>
              <a:rPr lang="en-US" sz="1600" dirty="0"/>
              <a:t>(T</a:t>
            </a:r>
            <a:r>
              <a:rPr lang="en-US" sz="1600" dirty="0" smtClean="0"/>
              <a:t>, </a:t>
            </a:r>
            <a:r>
              <a:rPr lang="en-US" sz="1600" dirty="0" err="1" smtClean="0"/>
              <a:t>Vt</a:t>
            </a:r>
            <a:r>
              <a:rPr lang="en-US" sz="1600" dirty="0" smtClean="0"/>
              <a:t>)</a:t>
            </a:r>
          </a:p>
          <a:p>
            <a:pPr lvl="0">
              <a:lnSpc>
                <a:spcPct val="140012"/>
              </a:lnSpc>
            </a:pPr>
            <a:r>
              <a:rPr lang="en-US" sz="1600" dirty="0" smtClean="0"/>
              <a:t>of a graph G is defined to be :</a:t>
            </a:r>
          </a:p>
          <a:p>
            <a:pPr lvl="0">
              <a:lnSpc>
                <a:spcPct val="140012"/>
              </a:lnSpc>
            </a:pPr>
            <a:endParaRPr lang="en-US" sz="1600" dirty="0"/>
          </a:p>
          <a:p>
            <a:pPr lvl="0">
              <a:lnSpc>
                <a:spcPct val="140012"/>
              </a:lnSpc>
            </a:pPr>
            <a:r>
              <a:rPr lang="en-US" sz="1600" dirty="0"/>
              <a:t>	 </a:t>
            </a:r>
            <a:r>
              <a:rPr lang="en-US" sz="2000" dirty="0" smtClean="0"/>
              <a:t>max{|</a:t>
            </a:r>
            <a:r>
              <a:rPr lang="en-US" sz="2000" dirty="0" err="1" smtClean="0"/>
              <a:t>Vt</a:t>
            </a:r>
            <a:r>
              <a:rPr lang="en-US" sz="2000" dirty="0"/>
              <a:t>|− 1</a:t>
            </a:r>
            <a:r>
              <a:rPr lang="en-US" sz="2000" dirty="0" smtClean="0"/>
              <a:t>: </a:t>
            </a:r>
            <a:r>
              <a:rPr lang="en-US" sz="2000" dirty="0"/>
              <a:t>t </a:t>
            </a:r>
            <a:r>
              <a:rPr lang="en-US" sz="2000" dirty="0" smtClean="0"/>
              <a:t>∈ T}</a:t>
            </a:r>
          </a:p>
          <a:p>
            <a:pPr lvl="0">
              <a:lnSpc>
                <a:spcPct val="140012"/>
              </a:lnSpc>
            </a:pPr>
            <a:endParaRPr lang="en-US" sz="2000" dirty="0"/>
          </a:p>
          <a:p>
            <a:pPr lvl="0">
              <a:lnSpc>
                <a:spcPct val="140012"/>
              </a:lnSpc>
            </a:pPr>
            <a:r>
              <a:rPr lang="en-US" sz="1600" dirty="0"/>
              <a:t>The </a:t>
            </a:r>
            <a:r>
              <a:rPr lang="en-US" sz="1600" dirty="0" smtClean="0">
                <a:solidFill>
                  <a:srgbClr val="FF0000"/>
                </a:solidFill>
              </a:rPr>
              <a:t>tree-width</a:t>
            </a:r>
            <a:r>
              <a:rPr lang="en-US" sz="1600" dirty="0" smtClean="0"/>
              <a:t> </a:t>
            </a:r>
            <a:r>
              <a:rPr lang="en-US" sz="1600" dirty="0"/>
              <a:t>of a graph G, denoted by </a:t>
            </a:r>
            <a:r>
              <a:rPr lang="en-US" sz="1600" dirty="0" err="1"/>
              <a:t>tw</a:t>
            </a:r>
            <a:r>
              <a:rPr lang="en-US" sz="1600" dirty="0"/>
              <a:t>(G), </a:t>
            </a:r>
            <a:endParaRPr lang="en-US" sz="1600" dirty="0" smtClean="0"/>
          </a:p>
          <a:p>
            <a:pPr lvl="0">
              <a:lnSpc>
                <a:spcPct val="140012"/>
              </a:lnSpc>
            </a:pPr>
            <a:r>
              <a:rPr lang="en-US" sz="1600" dirty="0" smtClean="0"/>
              <a:t>is </a:t>
            </a:r>
            <a:r>
              <a:rPr lang="en-US" sz="1600" dirty="0"/>
              <a:t>the </a:t>
            </a:r>
            <a:r>
              <a:rPr lang="en-US" sz="1600" dirty="0">
                <a:solidFill>
                  <a:srgbClr val="FFC000"/>
                </a:solidFill>
              </a:rPr>
              <a:t>minimum</a:t>
            </a:r>
            <a:r>
              <a:rPr lang="en-US" sz="1600" dirty="0"/>
              <a:t> possible width </a:t>
            </a:r>
            <a:r>
              <a:rPr lang="en-US" sz="1600" dirty="0" smtClean="0"/>
              <a:t>of</a:t>
            </a:r>
          </a:p>
          <a:p>
            <a:pPr lvl="0">
              <a:lnSpc>
                <a:spcPct val="140012"/>
              </a:lnSpc>
            </a:pPr>
            <a:r>
              <a:rPr lang="en-US" sz="1600" dirty="0" smtClean="0"/>
              <a:t> </a:t>
            </a:r>
            <a:r>
              <a:rPr lang="en-US" sz="1600" dirty="0"/>
              <a:t>a tree decomposition of G.</a:t>
            </a:r>
            <a:endParaRPr lang="en-US" sz="1600" dirty="0" smtClean="0"/>
          </a:p>
          <a:p>
            <a:pPr lvl="0">
              <a:lnSpc>
                <a:spcPct val="140012"/>
              </a:lnSpc>
            </a:pPr>
            <a:r>
              <a:rPr lang="en-US" sz="1600" dirty="0" smtClean="0"/>
              <a:t>  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3074" name="Picture 2" descr="https://o.remove.bg/downloads/30c7364e-bae1-4bb0-9e20-19a53bc6ab93/image-removebg-pre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720" y="490411"/>
            <a:ext cx="2343661" cy="1940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o.remove.bg/downloads/f6e0b68d-aaf0-4489-b546-b73b245a7cfc/image-removebg-previe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658" y="2796372"/>
            <a:ext cx="3243785" cy="182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own Arrow 3"/>
          <p:cNvSpPr/>
          <p:nvPr/>
        </p:nvSpPr>
        <p:spPr>
          <a:xfrm>
            <a:off x="6797040" y="2324100"/>
            <a:ext cx="381000" cy="5410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ame 4"/>
          <p:cNvSpPr/>
          <p:nvPr/>
        </p:nvSpPr>
        <p:spPr>
          <a:xfrm>
            <a:off x="5440680" y="2990750"/>
            <a:ext cx="3550920" cy="1633470"/>
          </a:xfrm>
          <a:prstGeom prst="frame">
            <a:avLst>
              <a:gd name="adj1" fmla="val 277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336030" y="2426316"/>
            <a:ext cx="1650227" cy="408039"/>
            <a:chOff x="7336030" y="2426316"/>
            <a:chExt cx="1650227" cy="40803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78218" y="2426316"/>
              <a:ext cx="408039" cy="408039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7336030" y="2434720"/>
              <a:ext cx="12682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b="1" dirty="0" smtClean="0">
                  <a:solidFill>
                    <a:srgbClr val="FF0000"/>
                  </a:solidFill>
                </a:rPr>
                <a:t>Max |</a:t>
              </a:r>
              <a:r>
                <a:rPr lang="en-US" sz="1800" b="1" dirty="0" err="1" smtClean="0">
                  <a:solidFill>
                    <a:srgbClr val="FF0000"/>
                  </a:solidFill>
                </a:rPr>
                <a:t>Vt</a:t>
              </a:r>
              <a:r>
                <a:rPr lang="en-US" sz="1800" b="1" dirty="0" smtClean="0">
                  <a:solidFill>
                    <a:srgbClr val="FF0000"/>
                  </a:solidFill>
                </a:rPr>
                <a:t>| =</a:t>
              </a:r>
              <a:r>
                <a:rPr lang="en-US" dirty="0" smtClean="0">
                  <a:solidFill>
                    <a:srgbClr val="FF0000"/>
                  </a:solidFill>
                </a:rPr>
                <a:t> 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527878" y="2404887"/>
            <a:ext cx="2173662" cy="422133"/>
            <a:chOff x="2527878" y="2404887"/>
            <a:chExt cx="2173662" cy="42213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84649" y="2404887"/>
              <a:ext cx="416891" cy="412972"/>
            </a:xfrm>
            <a:prstGeom prst="rect">
              <a:avLst/>
            </a:prstGeom>
          </p:spPr>
        </p:pic>
        <p:sp>
          <p:nvSpPr>
            <p:cNvPr id="21" name="Frame 20"/>
            <p:cNvSpPr/>
            <p:nvPr/>
          </p:nvSpPr>
          <p:spPr>
            <a:xfrm>
              <a:off x="2527878" y="2423160"/>
              <a:ext cx="952741" cy="403860"/>
            </a:xfrm>
            <a:prstGeom prst="frame">
              <a:avLst>
                <a:gd name="adj1" fmla="val 4251"/>
              </a:avLst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937700" y="3212880"/>
            <a:ext cx="2801208" cy="1776952"/>
            <a:chOff x="5937700" y="3212880"/>
            <a:chExt cx="2801208" cy="1776952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42525" y="3212880"/>
              <a:ext cx="408039" cy="40803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04468" y="3220739"/>
              <a:ext cx="408039" cy="408039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37700" y="3990975"/>
              <a:ext cx="408039" cy="408039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97040" y="3998834"/>
              <a:ext cx="408039" cy="408039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48278" y="4001347"/>
              <a:ext cx="408039" cy="408039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76075" y="4010753"/>
              <a:ext cx="362833" cy="359422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6889396" y="4682055"/>
              <a:ext cx="108074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Bag Sizes 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678430" y="3873269"/>
            <a:ext cx="1021509" cy="415290"/>
            <a:chOff x="3678430" y="3873269"/>
            <a:chExt cx="1021509" cy="41529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284649" y="3873269"/>
              <a:ext cx="415290" cy="41529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678430" y="3896248"/>
              <a:ext cx="89944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b="1" dirty="0" err="1" smtClean="0">
                  <a:solidFill>
                    <a:srgbClr val="FF0000"/>
                  </a:solidFill>
                </a:rPr>
                <a:t>tw</a:t>
              </a:r>
              <a:r>
                <a:rPr lang="en-US" sz="1800" b="1" dirty="0" smtClean="0">
                  <a:solidFill>
                    <a:srgbClr val="FF0000"/>
                  </a:solidFill>
                </a:rPr>
                <a:t> =</a:t>
              </a:r>
              <a:r>
                <a:rPr lang="en-US" dirty="0" smtClean="0">
                  <a:solidFill>
                    <a:srgbClr val="FF0000"/>
                  </a:solidFill>
                </a:rPr>
                <a:t> 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583414" y="3303539"/>
            <a:ext cx="7198824" cy="683822"/>
            <a:chOff x="1583414" y="3303539"/>
            <a:chExt cx="7198824" cy="683822"/>
          </a:xfrm>
        </p:grpSpPr>
        <p:sp>
          <p:nvSpPr>
            <p:cNvPr id="6" name="Down Arrow 5"/>
            <p:cNvSpPr/>
            <p:nvPr/>
          </p:nvSpPr>
          <p:spPr>
            <a:xfrm>
              <a:off x="8426269" y="3303539"/>
              <a:ext cx="355969" cy="574136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ame 31"/>
            <p:cNvSpPr/>
            <p:nvPr/>
          </p:nvSpPr>
          <p:spPr>
            <a:xfrm>
              <a:off x="1583414" y="3583501"/>
              <a:ext cx="952741" cy="403860"/>
            </a:xfrm>
            <a:prstGeom prst="frame">
              <a:avLst>
                <a:gd name="adj1" fmla="val 4251"/>
              </a:avLst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472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Example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5122" name="Picture 2" descr="https://o.remove.bg/downloads/3539614c-a2b3-4e3f-bcc7-350ae835a82a/image-removebg-pre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" y="1491046"/>
            <a:ext cx="3619500" cy="225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3933675" y="257174"/>
            <a:ext cx="3838725" cy="1985912"/>
            <a:chOff x="3933675" y="257174"/>
            <a:chExt cx="3838725" cy="1985912"/>
          </a:xfrm>
        </p:grpSpPr>
        <p:pic>
          <p:nvPicPr>
            <p:cNvPr id="5126" name="Picture 6" descr="https://o.remove.bg/downloads/35b5b55a-dd64-45c7-a200-3c74d95b37fb/image-removebg-preview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5115" y="719857"/>
              <a:ext cx="3747285" cy="15232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8" name="Picture 8" descr="https://o.remove.bg/downloads/92cf2731-f1d0-4e9a-81ca-ccbbfc7afe7f/image-removebg-preview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3675" y="257174"/>
              <a:ext cx="2809875" cy="5143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30" name="Picture 10" descr="https://o.remove.bg/downloads/bd571118-86b4-4c5f-bd56-51c54cd416a9/image-removebg-preview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115" y="2448593"/>
            <a:ext cx="264795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6848351" y="306969"/>
            <a:ext cx="1065389" cy="408039"/>
            <a:chOff x="6848351" y="306969"/>
            <a:chExt cx="1065389" cy="408039"/>
          </a:xfrm>
        </p:grpSpPr>
        <p:sp>
          <p:nvSpPr>
            <p:cNvPr id="14" name="Rectangle 13"/>
            <p:cNvSpPr/>
            <p:nvPr/>
          </p:nvSpPr>
          <p:spPr>
            <a:xfrm>
              <a:off x="6848351" y="324835"/>
              <a:ext cx="65735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b="1" dirty="0" err="1" smtClean="0">
                  <a:solidFill>
                    <a:srgbClr val="FF0000"/>
                  </a:solidFill>
                </a:rPr>
                <a:t>tw</a:t>
              </a:r>
              <a:r>
                <a:rPr lang="en-US" sz="1800" b="1" dirty="0" smtClean="0">
                  <a:solidFill>
                    <a:srgbClr val="FF0000"/>
                  </a:solidFill>
                </a:rPr>
                <a:t> =</a:t>
              </a:r>
              <a:r>
                <a:rPr lang="en-US" dirty="0" smtClean="0">
                  <a:solidFill>
                    <a:srgbClr val="FF0000"/>
                  </a:solidFill>
                </a:rPr>
                <a:t> 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505701" y="306969"/>
              <a:ext cx="408039" cy="408039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3507740" y="2448593"/>
            <a:ext cx="5636260" cy="2296408"/>
            <a:chOff x="3507740" y="2448593"/>
            <a:chExt cx="5636260" cy="2296408"/>
          </a:xfrm>
        </p:grpSpPr>
        <p:pic>
          <p:nvPicPr>
            <p:cNvPr id="5132" name="Picture 12" descr="https://o.remove.bg/downloads/0fcbc379-ec4d-41d9-94e9-1b37e8f5aa45/image-removebg-preview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07740" y="3139875"/>
              <a:ext cx="5636260" cy="16051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" name="Group 5"/>
            <p:cNvGrpSpPr/>
            <p:nvPr/>
          </p:nvGrpSpPr>
          <p:grpSpPr>
            <a:xfrm>
              <a:off x="6848351" y="2448593"/>
              <a:ext cx="1065389" cy="412972"/>
              <a:chOff x="6848351" y="2448593"/>
              <a:chExt cx="1065389" cy="41297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6848351" y="2491313"/>
                <a:ext cx="65735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 err="1" smtClean="0">
                    <a:solidFill>
                      <a:srgbClr val="FF0000"/>
                    </a:solidFill>
                  </a:rPr>
                  <a:t>tw</a:t>
                </a:r>
                <a:r>
                  <a:rPr lang="en-US" sz="1800" b="1" dirty="0" smtClean="0">
                    <a:solidFill>
                      <a:srgbClr val="FF0000"/>
                    </a:solidFill>
                  </a:rPr>
                  <a:t> =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 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96849" y="2448593"/>
                <a:ext cx="416891" cy="41297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439603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subTitle" idx="1"/>
          </p:nvPr>
        </p:nvSpPr>
        <p:spPr>
          <a:xfrm>
            <a:off x="463260" y="914100"/>
            <a:ext cx="442878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</a:pPr>
            <a:r>
              <a:rPr lang="en-US" b="1" dirty="0" smtClean="0">
                <a:solidFill>
                  <a:srgbClr val="00B050"/>
                </a:solidFill>
              </a:rPr>
              <a:t>Lemma </a:t>
            </a:r>
            <a:r>
              <a:rPr lang="en-US" b="1" dirty="0">
                <a:solidFill>
                  <a:srgbClr val="00B050"/>
                </a:solidFill>
              </a:rPr>
              <a:t>7.3 </a:t>
            </a:r>
            <a:r>
              <a:rPr lang="en-US" dirty="0"/>
              <a:t>:</a:t>
            </a:r>
            <a:r>
              <a:rPr lang="en-US" dirty="0" smtClean="0"/>
              <a:t> </a:t>
            </a:r>
          </a:p>
          <a:p>
            <a:pPr marL="0" lvl="0" indent="0">
              <a:spcAft>
                <a:spcPts val="800"/>
              </a:spcAft>
            </a:pPr>
            <a:endParaRPr lang="en-US" dirty="0" smtClean="0"/>
          </a:p>
          <a:p>
            <a:pPr marL="0" lvl="0" indent="0">
              <a:spcAft>
                <a:spcPts val="800"/>
              </a:spcAft>
            </a:pPr>
            <a:r>
              <a:rPr lang="en-US" dirty="0" smtClean="0"/>
              <a:t>Let </a:t>
            </a:r>
            <a:r>
              <a:rPr lang="en-US" dirty="0"/>
              <a:t>(T, </a:t>
            </a:r>
            <a:r>
              <a:rPr lang="en-US" dirty="0" err="1" smtClean="0"/>
              <a:t>t∈V</a:t>
            </a:r>
            <a:r>
              <a:rPr lang="en-US" dirty="0"/>
              <a:t> (</a:t>
            </a:r>
            <a:r>
              <a:rPr lang="en-US" dirty="0" smtClean="0"/>
              <a:t>T)) </a:t>
            </a:r>
            <a:r>
              <a:rPr lang="en-US" dirty="0"/>
              <a:t>be a tree decomposition of a graph G and let </a:t>
            </a:r>
            <a:r>
              <a:rPr lang="en-US" dirty="0">
                <a:solidFill>
                  <a:srgbClr val="FF0000"/>
                </a:solidFill>
              </a:rPr>
              <a:t>ab</a:t>
            </a:r>
            <a:r>
              <a:rPr lang="en-US" dirty="0">
                <a:solidFill>
                  <a:srgbClr val="EC7614"/>
                </a:solidFill>
              </a:rPr>
              <a:t> be an edge of </a:t>
            </a:r>
            <a:r>
              <a:rPr lang="en-US" dirty="0">
                <a:solidFill>
                  <a:srgbClr val="FF0000"/>
                </a:solidFill>
              </a:rPr>
              <a:t>T</a:t>
            </a:r>
            <a:r>
              <a:rPr lang="en-US" dirty="0"/>
              <a:t>. The </a:t>
            </a:r>
            <a:r>
              <a:rPr lang="en-US" dirty="0">
                <a:solidFill>
                  <a:srgbClr val="EC7614"/>
                </a:solidFill>
              </a:rPr>
              <a:t>forest </a:t>
            </a:r>
            <a:r>
              <a:rPr lang="en-US" dirty="0">
                <a:solidFill>
                  <a:srgbClr val="FF0000"/>
                </a:solidFill>
              </a:rPr>
              <a:t>T − ab </a:t>
            </a:r>
            <a:r>
              <a:rPr lang="en-US" dirty="0">
                <a:solidFill>
                  <a:srgbClr val="EC7614"/>
                </a:solidFill>
              </a:rPr>
              <a:t>obtained </a:t>
            </a:r>
            <a:r>
              <a:rPr lang="en-US" dirty="0"/>
              <a:t>from T by </a:t>
            </a:r>
            <a:r>
              <a:rPr lang="en-US" dirty="0">
                <a:solidFill>
                  <a:srgbClr val="FF0000"/>
                </a:solidFill>
              </a:rPr>
              <a:t>deleting</a:t>
            </a:r>
            <a:r>
              <a:rPr lang="en-US" dirty="0"/>
              <a:t> edge ab consists of two connected components </a:t>
            </a:r>
            <a:r>
              <a:rPr lang="en-US" dirty="0">
                <a:solidFill>
                  <a:srgbClr val="92D050"/>
                </a:solidFill>
              </a:rPr>
              <a:t>Ta (containing a) </a:t>
            </a:r>
            <a:r>
              <a:rPr lang="en-US" dirty="0"/>
              <a:t>and </a:t>
            </a:r>
            <a:r>
              <a:rPr lang="en-US" dirty="0" smtClean="0">
                <a:solidFill>
                  <a:srgbClr val="92D050"/>
                </a:solidFill>
              </a:rPr>
              <a:t>Tb </a:t>
            </a:r>
            <a:r>
              <a:rPr lang="en-US" dirty="0">
                <a:solidFill>
                  <a:srgbClr val="92D050"/>
                </a:solidFill>
              </a:rPr>
              <a:t>(containing b). </a:t>
            </a:r>
            <a:endParaRPr lang="en-US" dirty="0" smtClean="0">
              <a:solidFill>
                <a:srgbClr val="92D050"/>
              </a:solidFill>
            </a:endParaRPr>
          </a:p>
          <a:p>
            <a:pPr marL="0" lvl="0" indent="0">
              <a:spcAft>
                <a:spcPts val="800"/>
              </a:spcAft>
            </a:pPr>
            <a:endParaRPr lang="en-US" dirty="0" smtClean="0">
              <a:solidFill>
                <a:srgbClr val="92D050"/>
              </a:solidFill>
            </a:endParaRPr>
          </a:p>
          <a:p>
            <a:pPr marL="0" lvl="0" indent="0">
              <a:spcAft>
                <a:spcPts val="800"/>
              </a:spcAft>
            </a:pPr>
            <a:r>
              <a:rPr lang="en-US" dirty="0" smtClean="0"/>
              <a:t>Let </a:t>
            </a:r>
            <a:r>
              <a:rPr lang="en-US" dirty="0">
                <a:solidFill>
                  <a:srgbClr val="EC7614"/>
                </a:solidFill>
              </a:rPr>
              <a:t>A = S </a:t>
            </a:r>
            <a:r>
              <a:rPr lang="en-US" dirty="0" err="1">
                <a:solidFill>
                  <a:srgbClr val="EC7614"/>
                </a:solidFill>
              </a:rPr>
              <a:t>t∈V</a:t>
            </a:r>
            <a:r>
              <a:rPr lang="en-US" dirty="0">
                <a:solidFill>
                  <a:srgbClr val="EC7614"/>
                </a:solidFill>
              </a:rPr>
              <a:t> (Ta) </a:t>
            </a:r>
            <a:r>
              <a:rPr lang="en-US" dirty="0" smtClean="0">
                <a:solidFill>
                  <a:srgbClr val="EC7614"/>
                </a:solidFill>
              </a:rPr>
              <a:t> </a:t>
            </a:r>
            <a:r>
              <a:rPr lang="en-US" dirty="0"/>
              <a:t>and </a:t>
            </a:r>
            <a:r>
              <a:rPr lang="en-US" dirty="0">
                <a:solidFill>
                  <a:srgbClr val="EC7614"/>
                </a:solidFill>
              </a:rPr>
              <a:t>B = S </a:t>
            </a:r>
            <a:r>
              <a:rPr lang="en-US" dirty="0" err="1">
                <a:solidFill>
                  <a:srgbClr val="EC7614"/>
                </a:solidFill>
              </a:rPr>
              <a:t>t∈V</a:t>
            </a:r>
            <a:r>
              <a:rPr lang="en-US" dirty="0">
                <a:solidFill>
                  <a:srgbClr val="EC7614"/>
                </a:solidFill>
              </a:rPr>
              <a:t> (Tb) </a:t>
            </a:r>
            <a:r>
              <a:rPr lang="en-US" dirty="0" smtClean="0"/>
              <a:t>. </a:t>
            </a:r>
            <a:r>
              <a:rPr lang="en-US" dirty="0"/>
              <a:t>Then (A, B) is a separation of G with </a:t>
            </a:r>
            <a:r>
              <a:rPr lang="en-US" dirty="0">
                <a:solidFill>
                  <a:srgbClr val="0070C0"/>
                </a:solidFill>
              </a:rPr>
              <a:t>separator </a:t>
            </a:r>
            <a:r>
              <a:rPr lang="en-US" dirty="0" err="1">
                <a:solidFill>
                  <a:srgbClr val="0070C0"/>
                </a:solidFill>
              </a:rPr>
              <a:t>Xa</a:t>
            </a:r>
            <a:r>
              <a:rPr lang="en-US" dirty="0">
                <a:solidFill>
                  <a:srgbClr val="0070C0"/>
                </a:solidFill>
              </a:rPr>
              <a:t> ∩ </a:t>
            </a:r>
            <a:r>
              <a:rPr lang="en-US" dirty="0" err="1">
                <a:solidFill>
                  <a:srgbClr val="0070C0"/>
                </a:solidFill>
              </a:rPr>
              <a:t>Xb</a:t>
            </a:r>
            <a:r>
              <a:rPr lang="en-US" dirty="0">
                <a:solidFill>
                  <a:srgbClr val="0070C0"/>
                </a:solidFill>
              </a:rPr>
              <a:t>.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grpSp>
        <p:nvGrpSpPr>
          <p:cNvPr id="13" name="Group 12"/>
          <p:cNvGrpSpPr/>
          <p:nvPr/>
        </p:nvGrpSpPr>
        <p:grpSpPr>
          <a:xfrm>
            <a:off x="5331840" y="403065"/>
            <a:ext cx="3297812" cy="4226088"/>
            <a:chOff x="5331840" y="403065"/>
            <a:chExt cx="3297812" cy="4226088"/>
          </a:xfrm>
        </p:grpSpPr>
        <p:grpSp>
          <p:nvGrpSpPr>
            <p:cNvPr id="10" name="Group 9"/>
            <p:cNvGrpSpPr/>
            <p:nvPr/>
          </p:nvGrpSpPr>
          <p:grpSpPr>
            <a:xfrm>
              <a:off x="5331841" y="1656143"/>
              <a:ext cx="3297811" cy="2973010"/>
              <a:chOff x="5331841" y="1656143"/>
              <a:chExt cx="3297811" cy="297301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31841" y="1656143"/>
                <a:ext cx="3297811" cy="1760373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31841" y="2748180"/>
                <a:ext cx="3297811" cy="1880973"/>
              </a:xfrm>
              <a:prstGeom prst="rect">
                <a:avLst/>
              </a:prstGeom>
            </p:spPr>
          </p:pic>
        </p:grp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31840" y="403065"/>
              <a:ext cx="3297811" cy="2118544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758431" y="2456102"/>
            <a:ext cx="444628" cy="419136"/>
          </a:xfrm>
          <a:prstGeom prst="rect">
            <a:avLst/>
          </a:prstGeom>
        </p:spPr>
      </p:pic>
      <p:sp>
        <p:nvSpPr>
          <p:cNvPr id="26" name="Frame 25"/>
          <p:cNvSpPr/>
          <p:nvPr/>
        </p:nvSpPr>
        <p:spPr>
          <a:xfrm>
            <a:off x="5205285" y="2631805"/>
            <a:ext cx="3719490" cy="1876748"/>
          </a:xfrm>
          <a:prstGeom prst="frame">
            <a:avLst>
              <a:gd name="adj1" fmla="val 277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1226748" y="1929619"/>
            <a:ext cx="6077851" cy="1642134"/>
            <a:chOff x="1226748" y="1929619"/>
            <a:chExt cx="6077851" cy="1642134"/>
          </a:xfrm>
        </p:grpSpPr>
        <p:grpSp>
          <p:nvGrpSpPr>
            <p:cNvPr id="15" name="Group 14"/>
            <p:cNvGrpSpPr/>
            <p:nvPr/>
          </p:nvGrpSpPr>
          <p:grpSpPr>
            <a:xfrm>
              <a:off x="6656890" y="3202421"/>
              <a:ext cx="647709" cy="369332"/>
              <a:chOff x="6674998" y="3316801"/>
              <a:chExt cx="647709" cy="36933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6674998" y="3316801"/>
                <a:ext cx="34196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>
                    <a:solidFill>
                      <a:srgbClr val="FF0000"/>
                    </a:solidFill>
                  </a:rPr>
                  <a:t>a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 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6980745" y="3316801"/>
                <a:ext cx="34196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 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7" name="Frame 26"/>
            <p:cNvSpPr/>
            <p:nvPr/>
          </p:nvSpPr>
          <p:spPr>
            <a:xfrm>
              <a:off x="1226748" y="1929619"/>
              <a:ext cx="1667866" cy="320040"/>
            </a:xfrm>
            <a:prstGeom prst="frame">
              <a:avLst>
                <a:gd name="adj1" fmla="val 2777"/>
              </a:avLst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Frame 28"/>
          <p:cNvSpPr/>
          <p:nvPr/>
        </p:nvSpPr>
        <p:spPr>
          <a:xfrm>
            <a:off x="2125256" y="2249659"/>
            <a:ext cx="1538717" cy="269899"/>
          </a:xfrm>
          <a:prstGeom prst="frame">
            <a:avLst>
              <a:gd name="adj1" fmla="val 2777"/>
            </a:avLst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430214" y="2525579"/>
            <a:ext cx="7778099" cy="1249109"/>
            <a:chOff x="430214" y="2525579"/>
            <a:chExt cx="7778099" cy="1249109"/>
          </a:xfrm>
        </p:grpSpPr>
        <p:sp>
          <p:nvSpPr>
            <p:cNvPr id="16" name="Rectangle 15"/>
            <p:cNvSpPr/>
            <p:nvPr/>
          </p:nvSpPr>
          <p:spPr>
            <a:xfrm>
              <a:off x="6771176" y="3571754"/>
              <a:ext cx="419137" cy="2029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430214" y="2525579"/>
              <a:ext cx="7778099" cy="581868"/>
              <a:chOff x="430214" y="2525579"/>
              <a:chExt cx="7778099" cy="58186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5859592" y="2606230"/>
                <a:ext cx="57168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 smtClean="0">
                    <a:solidFill>
                      <a:srgbClr val="92D050"/>
                    </a:solidFill>
                  </a:rPr>
                  <a:t>Ta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 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7636625" y="2627483"/>
                <a:ext cx="57168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b="1" dirty="0" smtClean="0">
                    <a:solidFill>
                      <a:srgbClr val="92D050"/>
                    </a:solidFill>
                  </a:rPr>
                  <a:t>Tb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 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30" name="Frame 29"/>
              <p:cNvSpPr/>
              <p:nvPr/>
            </p:nvSpPr>
            <p:spPr>
              <a:xfrm>
                <a:off x="2932013" y="2525579"/>
                <a:ext cx="1594267" cy="320040"/>
              </a:xfrm>
              <a:prstGeom prst="frame">
                <a:avLst>
                  <a:gd name="adj1" fmla="val 2777"/>
                </a:avLst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Frame 30"/>
              <p:cNvSpPr/>
              <p:nvPr/>
            </p:nvSpPr>
            <p:spPr>
              <a:xfrm>
                <a:off x="430214" y="2787407"/>
                <a:ext cx="1604326" cy="320040"/>
              </a:xfrm>
              <a:prstGeom prst="frame">
                <a:avLst>
                  <a:gd name="adj1" fmla="val 2777"/>
                </a:avLst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7" name="Down Arrow 16"/>
          <p:cNvSpPr/>
          <p:nvPr/>
        </p:nvSpPr>
        <p:spPr>
          <a:xfrm>
            <a:off x="3459480" y="1295400"/>
            <a:ext cx="373380" cy="708660"/>
          </a:xfrm>
          <a:prstGeom prst="downArrow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716280" y="247828"/>
            <a:ext cx="6766560" cy="3747887"/>
            <a:chOff x="716280" y="247828"/>
            <a:chExt cx="6766560" cy="3747887"/>
          </a:xfrm>
        </p:grpSpPr>
        <p:sp>
          <p:nvSpPr>
            <p:cNvPr id="33" name="Oval 32"/>
            <p:cNvSpPr/>
            <p:nvPr/>
          </p:nvSpPr>
          <p:spPr>
            <a:xfrm>
              <a:off x="716280" y="3294675"/>
              <a:ext cx="1408976" cy="70104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5161573" y="247828"/>
              <a:ext cx="2321267" cy="22632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356970" y="224865"/>
            <a:ext cx="6395577" cy="3793193"/>
            <a:chOff x="2356970" y="224865"/>
            <a:chExt cx="6395577" cy="3793193"/>
          </a:xfrm>
        </p:grpSpPr>
        <p:sp>
          <p:nvSpPr>
            <p:cNvPr id="35" name="Oval 34"/>
            <p:cNvSpPr/>
            <p:nvPr/>
          </p:nvSpPr>
          <p:spPr>
            <a:xfrm>
              <a:off x="2356970" y="3317018"/>
              <a:ext cx="1408976" cy="70104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6431280" y="224865"/>
              <a:ext cx="2321267" cy="22632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504531" y="318444"/>
            <a:ext cx="5247842" cy="4027791"/>
            <a:chOff x="2504531" y="318444"/>
            <a:chExt cx="5247842" cy="4027791"/>
          </a:xfrm>
        </p:grpSpPr>
        <p:sp>
          <p:nvSpPr>
            <p:cNvPr id="37" name="Oval 36"/>
            <p:cNvSpPr/>
            <p:nvPr/>
          </p:nvSpPr>
          <p:spPr>
            <a:xfrm>
              <a:off x="2504531" y="3645195"/>
              <a:ext cx="1940419" cy="701040"/>
            </a:xfrm>
            <a:prstGeom prst="ellipse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6220753" y="318444"/>
              <a:ext cx="1531620" cy="2091448"/>
            </a:xfrm>
            <a:prstGeom prst="ellipse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9" grpId="0" animBg="1"/>
      <p:bldP spid="17" grpId="0" animBg="1"/>
      <p:bldP spid="1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Nice Tree Decomposition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738403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Tree with a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vertex set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called </a:t>
            </a:r>
            <a:r>
              <a:rPr lang="en" sz="1600" u="sng" dirty="0" smtClean="0">
                <a:solidFill>
                  <a:srgbClr val="FF0000"/>
                </a:solidFill>
                <a:latin typeface="Barlow Medium"/>
                <a:ea typeface="Barlow Medium"/>
                <a:cs typeface="Barlow Medium"/>
                <a:sym typeface="Barlow Medium"/>
              </a:rPr>
              <a:t>bag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associated 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 smtClean="0">
                <a:solidFill>
                  <a:schemeClr val="dk1"/>
                </a:solidFill>
                <a:latin typeface="Barlow Medium"/>
                <a:sym typeface="Barlow Medium"/>
              </a:rPr>
              <a:t>with the </a:t>
            </a:r>
            <a:r>
              <a:rPr lang="en-US" sz="1600" u="sng" dirty="0" smtClean="0">
                <a:solidFill>
                  <a:srgbClr val="EC7614"/>
                </a:solidFill>
                <a:latin typeface="Barlow Medium"/>
                <a:sym typeface="Barlow Medium"/>
              </a:rPr>
              <a:t>every node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59855" y="2777980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For all edges {v,w} :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here is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a set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containing both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v and w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3914311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For every v :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node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that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contain v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f</a:t>
            </a:r>
            <a:r>
              <a:rPr lang="en-US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orm  a connected </a:t>
            </a:r>
            <a:r>
              <a:rPr lang="en-US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subtree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grpSp>
        <p:nvGrpSpPr>
          <p:cNvPr id="3" name="Group 2"/>
          <p:cNvGrpSpPr/>
          <p:nvPr/>
        </p:nvGrpSpPr>
        <p:grpSpPr>
          <a:xfrm>
            <a:off x="5799491" y="927907"/>
            <a:ext cx="2701470" cy="3574065"/>
            <a:chOff x="5799491" y="927907"/>
            <a:chExt cx="2701470" cy="3574065"/>
          </a:xfrm>
        </p:grpSpPr>
        <p:pic>
          <p:nvPicPr>
            <p:cNvPr id="2050" name="Picture 2" descr="https://o.remove.bg/downloads/a1481204-c646-49b8-9114-450535f69c03/image-removebg-preview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1425" y="927907"/>
              <a:ext cx="2417602" cy="1611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https://o.remove.bg/downloads/fdcd4e75-9710-4b4b-9f17-1f0020dc6a0b/image-removebg-preview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9491" y="3139950"/>
              <a:ext cx="2701470" cy="13620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/>
          <p:cNvGrpSpPr/>
          <p:nvPr/>
        </p:nvGrpSpPr>
        <p:grpSpPr>
          <a:xfrm>
            <a:off x="-25418" y="1942518"/>
            <a:ext cx="6579814" cy="1972865"/>
            <a:chOff x="-25418" y="1942518"/>
            <a:chExt cx="6579814" cy="1972865"/>
          </a:xfrm>
        </p:grpSpPr>
        <p:sp>
          <p:nvSpPr>
            <p:cNvPr id="4" name="Right Arrow 3"/>
            <p:cNvSpPr/>
            <p:nvPr/>
          </p:nvSpPr>
          <p:spPr>
            <a:xfrm>
              <a:off x="-25418" y="1942518"/>
              <a:ext cx="426720" cy="25721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Donut 5"/>
            <p:cNvSpPr/>
            <p:nvPr/>
          </p:nvSpPr>
          <p:spPr>
            <a:xfrm>
              <a:off x="5785447" y="2978697"/>
              <a:ext cx="768949" cy="936686"/>
            </a:xfrm>
            <a:prstGeom prst="donut">
              <a:avLst>
                <a:gd name="adj" fmla="val 8048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-25418" y="1922106"/>
            <a:ext cx="7329270" cy="1868675"/>
            <a:chOff x="-25418" y="1922106"/>
            <a:chExt cx="7329270" cy="1868675"/>
          </a:xfrm>
        </p:grpSpPr>
        <p:sp>
          <p:nvSpPr>
            <p:cNvPr id="14" name="Right Arrow 13"/>
            <p:cNvSpPr/>
            <p:nvPr/>
          </p:nvSpPr>
          <p:spPr>
            <a:xfrm>
              <a:off x="-25418" y="3011343"/>
              <a:ext cx="426720" cy="25721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4" name="Picture 6" descr="https://o.remove.bg/downloads/658df47b-277d-496b-bce3-87b533df8ab5/image-removebg-preview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0927" y="3055920"/>
              <a:ext cx="664501" cy="7348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6881063" y="1922106"/>
              <a:ext cx="422789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-1118" y="1733775"/>
            <a:ext cx="7251278" cy="2840773"/>
            <a:chOff x="0" y="1736487"/>
            <a:chExt cx="7251278" cy="2840773"/>
          </a:xfrm>
        </p:grpSpPr>
        <p:sp>
          <p:nvSpPr>
            <p:cNvPr id="15" name="Right Arrow 14"/>
            <p:cNvSpPr/>
            <p:nvPr/>
          </p:nvSpPr>
          <p:spPr>
            <a:xfrm>
              <a:off x="0" y="4108777"/>
              <a:ext cx="426720" cy="25721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6" name="Picture 8" descr="https://o.remove.bg/downloads/34ceae14-3816-4430-a88d-9758e4779832/image-removebg-preview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16171" y="3142152"/>
              <a:ext cx="1435107" cy="14351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https://o.remove.bg/downloads/586e98f6-1b6f-4a1d-b6ed-bbf1f3dd942a/image-removebg-preview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5731" y="1736487"/>
              <a:ext cx="201738" cy="2060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Oval 10"/>
            <p:cNvSpPr/>
            <p:nvPr/>
          </p:nvSpPr>
          <p:spPr>
            <a:xfrm>
              <a:off x="6720840" y="1894051"/>
              <a:ext cx="142337" cy="12832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6370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Applications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733775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Many NP hard problems are </a:t>
            </a:r>
            <a:r>
              <a:rPr lang="en" sz="1600" u="sng" dirty="0" smtClean="0">
                <a:solidFill>
                  <a:srgbClr val="00B050"/>
                </a:solidFill>
                <a:latin typeface="Barlow Medium"/>
                <a:ea typeface="Barlow Medium"/>
                <a:cs typeface="Barlow Medium"/>
                <a:sym typeface="Barlow Medium"/>
              </a:rPr>
              <a:t>liner time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solvable in Tree 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36880" y="2795240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Solving problem with </a:t>
            </a:r>
            <a:r>
              <a:rPr lang="en" sz="1600" u="sng" dirty="0" smtClean="0">
                <a:solidFill>
                  <a:srgbClr val="FF0000"/>
                </a:solidFill>
                <a:latin typeface="Barlow Medium"/>
                <a:ea typeface="Barlow Medium"/>
                <a:cs typeface="Barlow Medium"/>
                <a:sym typeface="Barlow Medium"/>
              </a:rPr>
              <a:t>Dynamic Programming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sym typeface="Barlow Medium"/>
              </a:rPr>
              <a:t>(ig. Graph color , Hamiltonian Cycle so on )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3999783"/>
            <a:ext cx="39219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rgbClr val="00B050"/>
                </a:solidFill>
                <a:latin typeface="Barlow Medium"/>
                <a:ea typeface="Barlow Medium"/>
                <a:cs typeface="Barlow Medium"/>
                <a:sym typeface="Barlow Medium"/>
              </a:rPr>
              <a:t>Probabilistic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Networks , Graph </a:t>
            </a:r>
            <a:r>
              <a:rPr lang="en" sz="1600" u="sng" dirty="0" smtClean="0">
                <a:solidFill>
                  <a:srgbClr val="00B050"/>
                </a:solidFill>
                <a:latin typeface="Barlow Medium"/>
                <a:ea typeface="Barlow Medium"/>
                <a:cs typeface="Barlow Medium"/>
                <a:sym typeface="Barlow Medium"/>
              </a:rPr>
              <a:t>minors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035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1325</TotalTime>
  <Words>1216</Words>
  <Application>Microsoft Office PowerPoint</Application>
  <PresentationFormat>On-screen Show (16:9)</PresentationFormat>
  <Paragraphs>240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Barlow Medium</vt:lpstr>
      <vt:lpstr>Montserrat</vt:lpstr>
      <vt:lpstr>Barlow</vt:lpstr>
      <vt:lpstr>Barlow Light</vt:lpstr>
      <vt:lpstr>Calibri</vt:lpstr>
      <vt:lpstr>Arial</vt:lpstr>
      <vt:lpstr>Georgia</vt:lpstr>
      <vt:lpstr>Business Geometric Template</vt:lpstr>
      <vt:lpstr>Tree Decompositions  Prepared By : 1705087</vt:lpstr>
      <vt:lpstr>Tree Decomposition</vt:lpstr>
      <vt:lpstr>Tree Decomposition</vt:lpstr>
      <vt:lpstr>Example</vt:lpstr>
      <vt:lpstr>Tree Width</vt:lpstr>
      <vt:lpstr>Example</vt:lpstr>
      <vt:lpstr>PowerPoint Presentation</vt:lpstr>
      <vt:lpstr>Nice Tree Decomposition</vt:lpstr>
      <vt:lpstr>Applications</vt:lpstr>
      <vt:lpstr>PowerPoint Presentation</vt:lpstr>
      <vt:lpstr>Write Your Topic or Idea</vt:lpstr>
      <vt:lpstr>PowerPoint Presentation</vt:lpstr>
      <vt:lpstr>How to Use this Presentation</vt:lpstr>
      <vt:lpstr>PowerPoint Presentation</vt:lpstr>
      <vt:lpstr>Add an Agenda Page</vt:lpstr>
      <vt:lpstr>Example</vt:lpstr>
      <vt:lpstr>PowerPoint Presentation</vt:lpstr>
      <vt:lpstr>Add a Section Header</vt:lpstr>
      <vt:lpstr>Write Your Topic or Idea</vt:lpstr>
      <vt:lpstr>Write Your Topic or Idea</vt:lpstr>
      <vt:lpstr>PowerPoint Presentation</vt:lpstr>
      <vt:lpstr>PowerPoint Presentation</vt:lpstr>
      <vt:lpstr>PowerPoint Presentation</vt:lpstr>
      <vt:lpstr>Write Your Topic or Idea</vt:lpstr>
      <vt:lpstr>Resource page</vt:lpstr>
      <vt:lpstr>Write Your Topic or Idea</vt:lpstr>
      <vt:lpstr>Write your topic or idea</vt:lpstr>
      <vt:lpstr>PowerPoint Presentation</vt:lpstr>
      <vt:lpstr>Write Your Topic or Idea</vt:lpstr>
      <vt:lpstr>PowerPoint Presentation</vt:lpstr>
      <vt:lpstr>PowerPoint Presentation</vt:lpstr>
      <vt:lpstr>PowerPoint Presentation</vt:lpstr>
      <vt:lpstr>Credits</vt:lpstr>
      <vt:lpstr>Presentation design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Decompositions  Prepared By : 1705087</dc:title>
  <dc:creator>FAHMID</dc:creator>
  <cp:lastModifiedBy>Fahmid Rifat</cp:lastModifiedBy>
  <cp:revision>31</cp:revision>
  <dcterms:modified xsi:type="dcterms:W3CDTF">2022-12-10T10:05:55Z</dcterms:modified>
</cp:coreProperties>
</file>